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handoutMasterIdLst>
    <p:handoutMasterId r:id="rId3"/>
  </p:handoutMasterIdLst>
  <p:sldIdLst>
    <p:sldId id="258" r:id="rId2"/>
  </p:sldIdLst>
  <p:sldSz cx="18288000" cy="10287000"/>
  <p:notesSz cx="6858000" cy="9144000"/>
  <p:embeddedFontLst>
    <p:embeddedFont>
      <p:font typeface="Marykate" panose="020B0604020202020204" charset="0"/>
      <p:regular r:id="rId4"/>
    </p:embeddedFont>
    <p:embeddedFont>
      <p:font typeface="More Sugar 1 Thin" panose="020B0604020202020204" charset="0"/>
      <p:regular r:id="rId5"/>
    </p:embeddedFont>
    <p:embeddedFont>
      <p:font typeface="More Sugar 2 Thin" panose="020B0604020202020204" charset="0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DBBF79-12D1-4CA0-8941-47E3F6077133}" v="43" dt="2024-07-01T10:56:21.8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99" d="100"/>
          <a:sy n="99" d="100"/>
        </p:scale>
        <p:origin x="8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1" d="100"/>
          <a:sy n="121" d="100"/>
        </p:scale>
        <p:origin x="502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microsoft.com/office/2016/11/relationships/changesInfo" Target="changesInfos/changesInfo1.xml"/><Relationship Id="rId5" Type="http://schemas.openxmlformats.org/officeDocument/2006/relationships/font" Target="fonts/font2.fntdata"/><Relationship Id="rId10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ão Carita" userId="2a6e9abd-0609-42ea-bd9b-d7b7203085b4" providerId="ADAL" clId="{0EDBBF79-12D1-4CA0-8941-47E3F6077133}"/>
    <pc:docChg chg="undo custSel addSld delSld modSld addMainMaster delMainMaster modMainMaster">
      <pc:chgData name="João Carita" userId="2a6e9abd-0609-42ea-bd9b-d7b7203085b4" providerId="ADAL" clId="{0EDBBF79-12D1-4CA0-8941-47E3F6077133}" dt="2024-07-01T10:59:17.072" v="365" actId="478"/>
      <pc:docMkLst>
        <pc:docMk/>
      </pc:docMkLst>
      <pc:sldChg chg="addSp delSp modSp del mod">
        <pc:chgData name="João Carita" userId="2a6e9abd-0609-42ea-bd9b-d7b7203085b4" providerId="ADAL" clId="{0EDBBF79-12D1-4CA0-8941-47E3F6077133}" dt="2024-07-01T10:56:07.237" v="319" actId="47"/>
        <pc:sldMkLst>
          <pc:docMk/>
          <pc:sldMk cId="0" sldId="256"/>
        </pc:sldMkLst>
        <pc:spChg chg="add del mod">
          <ac:chgData name="João Carita" userId="2a6e9abd-0609-42ea-bd9b-d7b7203085b4" providerId="ADAL" clId="{0EDBBF79-12D1-4CA0-8941-47E3F6077133}" dt="2024-07-01T10:35:29.481" v="32" actId="478"/>
          <ac:spMkLst>
            <pc:docMk/>
            <pc:sldMk cId="0" sldId="256"/>
            <ac:spMk id="56" creationId="{D36926C2-34B9-60FC-AAD1-60F9EF3A20D8}"/>
          </ac:spMkLst>
        </pc:spChg>
        <pc:spChg chg="add del mod">
          <ac:chgData name="João Carita" userId="2a6e9abd-0609-42ea-bd9b-d7b7203085b4" providerId="ADAL" clId="{0EDBBF79-12D1-4CA0-8941-47E3F6077133}" dt="2024-07-01T10:37:39.462" v="46" actId="478"/>
          <ac:spMkLst>
            <pc:docMk/>
            <pc:sldMk cId="0" sldId="256"/>
            <ac:spMk id="60" creationId="{213BD63B-4FE7-D284-0DF9-F8FD9D431697}"/>
          </ac:spMkLst>
        </pc:spChg>
        <pc:grpChg chg="mod">
          <ac:chgData name="João Carita" userId="2a6e9abd-0609-42ea-bd9b-d7b7203085b4" providerId="ADAL" clId="{0EDBBF79-12D1-4CA0-8941-47E3F6077133}" dt="2024-07-01T10:32:50.471" v="3" actId="1076"/>
          <ac:grpSpMkLst>
            <pc:docMk/>
            <pc:sldMk cId="0" sldId="256"/>
            <ac:grpSpMk id="24" creationId="{00000000-0000-0000-0000-000000000000}"/>
          </ac:grpSpMkLst>
        </pc:grpChg>
        <pc:grpChg chg="mod">
          <ac:chgData name="João Carita" userId="2a6e9abd-0609-42ea-bd9b-d7b7203085b4" providerId="ADAL" clId="{0EDBBF79-12D1-4CA0-8941-47E3F6077133}" dt="2024-07-01T10:35:24.427" v="27" actId="1076"/>
          <ac:grpSpMkLst>
            <pc:docMk/>
            <pc:sldMk cId="0" sldId="256"/>
            <ac:grpSpMk id="29" creationId="{00000000-0000-0000-0000-000000000000}"/>
          </ac:grpSpMkLst>
        </pc:grpChg>
        <pc:picChg chg="add del mod">
          <ac:chgData name="João Carita" userId="2a6e9abd-0609-42ea-bd9b-d7b7203085b4" providerId="ADAL" clId="{0EDBBF79-12D1-4CA0-8941-47E3F6077133}" dt="2024-07-01T10:34:30.313" v="15" actId="478"/>
          <ac:picMkLst>
            <pc:docMk/>
            <pc:sldMk cId="0" sldId="256"/>
            <ac:picMk id="55" creationId="{6CF7CA80-B511-AC21-91C3-36DB3A324280}"/>
          </ac:picMkLst>
        </pc:picChg>
        <pc:picChg chg="add del mod">
          <ac:chgData name="João Carita" userId="2a6e9abd-0609-42ea-bd9b-d7b7203085b4" providerId="ADAL" clId="{0EDBBF79-12D1-4CA0-8941-47E3F6077133}" dt="2024-07-01T10:36:38.328" v="40" actId="478"/>
          <ac:picMkLst>
            <pc:docMk/>
            <pc:sldMk cId="0" sldId="256"/>
            <ac:picMk id="58" creationId="{B4A6B725-0BB3-2C74-160C-A3550839C27F}"/>
          </ac:picMkLst>
        </pc:picChg>
        <pc:picChg chg="add del">
          <ac:chgData name="João Carita" userId="2a6e9abd-0609-42ea-bd9b-d7b7203085b4" providerId="ADAL" clId="{0EDBBF79-12D1-4CA0-8941-47E3F6077133}" dt="2024-07-01T10:37:21.725" v="43" actId="478"/>
          <ac:picMkLst>
            <pc:docMk/>
            <pc:sldMk cId="0" sldId="256"/>
            <ac:picMk id="59" creationId="{D4F5CB2F-255A-C2A3-3A46-7F2212BA7E03}"/>
          </ac:picMkLst>
        </pc:picChg>
      </pc:sldChg>
      <pc:sldChg chg="new del">
        <pc:chgData name="João Carita" userId="2a6e9abd-0609-42ea-bd9b-d7b7203085b4" providerId="ADAL" clId="{0EDBBF79-12D1-4CA0-8941-47E3F6077133}" dt="2024-07-01T10:38:30.619" v="47" actId="47"/>
        <pc:sldMkLst>
          <pc:docMk/>
          <pc:sldMk cId="1861509701" sldId="257"/>
        </pc:sldMkLst>
      </pc:sldChg>
      <pc:sldChg chg="new del">
        <pc:chgData name="João Carita" userId="2a6e9abd-0609-42ea-bd9b-d7b7203085b4" providerId="ADAL" clId="{0EDBBF79-12D1-4CA0-8941-47E3F6077133}" dt="2024-07-01T10:39:45.882" v="62" actId="47"/>
        <pc:sldMkLst>
          <pc:docMk/>
          <pc:sldMk cId="3054526354" sldId="257"/>
        </pc:sldMkLst>
      </pc:sldChg>
      <pc:sldChg chg="addSp delSp modSp new del mod">
        <pc:chgData name="João Carita" userId="2a6e9abd-0609-42ea-bd9b-d7b7203085b4" providerId="ADAL" clId="{0EDBBF79-12D1-4CA0-8941-47E3F6077133}" dt="2024-07-01T10:56:09.428" v="321" actId="47"/>
        <pc:sldMkLst>
          <pc:docMk/>
          <pc:sldMk cId="3143142137" sldId="257"/>
        </pc:sldMkLst>
        <pc:spChg chg="add del">
          <ac:chgData name="João Carita" userId="2a6e9abd-0609-42ea-bd9b-d7b7203085b4" providerId="ADAL" clId="{0EDBBF79-12D1-4CA0-8941-47E3F6077133}" dt="2024-07-01T10:48:30.593" v="218" actId="931"/>
          <ac:spMkLst>
            <pc:docMk/>
            <pc:sldMk cId="3143142137" sldId="257"/>
            <ac:spMk id="2" creationId="{C85FBB28-565B-DA20-DE5D-FE5B697E384B}"/>
          </ac:spMkLst>
        </pc:spChg>
        <pc:spChg chg="mod">
          <ac:chgData name="João Carita" userId="2a6e9abd-0609-42ea-bd9b-d7b7203085b4" providerId="ADAL" clId="{0EDBBF79-12D1-4CA0-8941-47E3F6077133}" dt="2024-07-01T10:48:30.575" v="217" actId="931"/>
          <ac:spMkLst>
            <pc:docMk/>
            <pc:sldMk cId="3143142137" sldId="257"/>
            <ac:spMk id="3" creationId="{38DEE320-4814-098B-9DD8-32F936549AD8}"/>
          </ac:spMkLst>
        </pc:spChg>
        <pc:picChg chg="add mod">
          <ac:chgData name="João Carita" userId="2a6e9abd-0609-42ea-bd9b-d7b7203085b4" providerId="ADAL" clId="{0EDBBF79-12D1-4CA0-8941-47E3F6077133}" dt="2024-07-01T10:48:30.593" v="218" actId="931"/>
          <ac:picMkLst>
            <pc:docMk/>
            <pc:sldMk cId="3143142137" sldId="257"/>
            <ac:picMk id="12" creationId="{7FECE9AC-923F-F548-B38E-9D107922542D}"/>
          </ac:picMkLst>
        </pc:picChg>
      </pc:sldChg>
      <pc:sldChg chg="addSp delSp modSp new mod">
        <pc:chgData name="João Carita" userId="2a6e9abd-0609-42ea-bd9b-d7b7203085b4" providerId="ADAL" clId="{0EDBBF79-12D1-4CA0-8941-47E3F6077133}" dt="2024-07-01T10:59:17.072" v="365" actId="478"/>
        <pc:sldMkLst>
          <pc:docMk/>
          <pc:sldMk cId="3598080940" sldId="258"/>
        </pc:sldMkLst>
        <pc:spChg chg="del">
          <ac:chgData name="João Carita" userId="2a6e9abd-0609-42ea-bd9b-d7b7203085b4" providerId="ADAL" clId="{0EDBBF79-12D1-4CA0-8941-47E3F6077133}" dt="2024-07-01T10:56:21.836" v="322" actId="931"/>
          <ac:spMkLst>
            <pc:docMk/>
            <pc:sldMk cId="3598080940" sldId="258"/>
            <ac:spMk id="2" creationId="{AB819E02-35CC-A40E-2B06-34C9D03B12CA}"/>
          </ac:spMkLst>
        </pc:spChg>
        <pc:spChg chg="add mod">
          <ac:chgData name="João Carita" userId="2a6e9abd-0609-42ea-bd9b-d7b7203085b4" providerId="ADAL" clId="{0EDBBF79-12D1-4CA0-8941-47E3F6077133}" dt="2024-07-01T10:59:17.072" v="365" actId="478"/>
          <ac:spMkLst>
            <pc:docMk/>
            <pc:sldMk cId="3598080940" sldId="258"/>
            <ac:spMk id="14" creationId="{3037B07A-DD9A-A708-9538-91D9456F0FDF}"/>
          </ac:spMkLst>
        </pc:spChg>
        <pc:picChg chg="add del mod">
          <ac:chgData name="João Carita" userId="2a6e9abd-0609-42ea-bd9b-d7b7203085b4" providerId="ADAL" clId="{0EDBBF79-12D1-4CA0-8941-47E3F6077133}" dt="2024-07-01T10:59:17.072" v="365" actId="478"/>
          <ac:picMkLst>
            <pc:docMk/>
            <pc:sldMk cId="3598080940" sldId="258"/>
            <ac:picMk id="12" creationId="{9C609A3F-2F68-2F3D-4FC8-7B695B3CEF18}"/>
          </ac:picMkLst>
        </pc:picChg>
      </pc:sldChg>
      <pc:sldMasterChg chg="addSp delSp modSp mod setBg addSldLayout delSldLayout modSldLayout sldLayoutOrd">
        <pc:chgData name="João Carita" userId="2a6e9abd-0609-42ea-bd9b-d7b7203085b4" providerId="ADAL" clId="{0EDBBF79-12D1-4CA0-8941-47E3F6077133}" dt="2024-07-01T10:59:11.592" v="364" actId="1076"/>
        <pc:sldMasterMkLst>
          <pc:docMk/>
          <pc:sldMasterMk cId="0" sldId="2147483648"/>
        </pc:sldMasterMkLst>
        <pc:spChg chg="del">
          <ac:chgData name="João Carita" userId="2a6e9abd-0609-42ea-bd9b-d7b7203085b4" providerId="ADAL" clId="{0EDBBF79-12D1-4CA0-8941-47E3F6077133}" dt="2024-07-01T10:38:40.649" v="48" actId="478"/>
          <ac:spMkLst>
            <pc:docMk/>
            <pc:sldMasterMk cId="0" sldId="2147483648"/>
            <ac:spMk id="2" creationId="{00000000-0000-0000-0000-000000000000}"/>
          </ac:spMkLst>
        </pc:spChg>
        <pc:spChg chg="del">
          <ac:chgData name="João Carita" userId="2a6e9abd-0609-42ea-bd9b-d7b7203085b4" providerId="ADAL" clId="{0EDBBF79-12D1-4CA0-8941-47E3F6077133}" dt="2024-07-01T10:38:40.649" v="48" actId="478"/>
          <ac:spMkLst>
            <pc:docMk/>
            <pc:sldMasterMk cId="0" sldId="2147483648"/>
            <ac:spMk id="3" creationId="{00000000-0000-0000-0000-000000000000}"/>
          </ac:spMkLst>
        </pc:spChg>
        <pc:spChg chg="del">
          <ac:chgData name="João Carita" userId="2a6e9abd-0609-42ea-bd9b-d7b7203085b4" providerId="ADAL" clId="{0EDBBF79-12D1-4CA0-8941-47E3F6077133}" dt="2024-07-01T10:38:40.649" v="48" actId="478"/>
          <ac:spMkLst>
            <pc:docMk/>
            <pc:sldMasterMk cId="0" sldId="2147483648"/>
            <ac:spMk id="4" creationId="{00000000-0000-0000-0000-000000000000}"/>
          </ac:spMkLst>
        </pc:spChg>
        <pc:spChg chg="del">
          <ac:chgData name="João Carita" userId="2a6e9abd-0609-42ea-bd9b-d7b7203085b4" providerId="ADAL" clId="{0EDBBF79-12D1-4CA0-8941-47E3F6077133}" dt="2024-07-01T10:38:40.649" v="48" actId="478"/>
          <ac:spMkLst>
            <pc:docMk/>
            <pc:sldMasterMk cId="0" sldId="2147483648"/>
            <ac:spMk id="5" creationId="{00000000-0000-0000-0000-000000000000}"/>
          </ac:spMkLst>
        </pc:spChg>
        <pc:spChg chg="del">
          <ac:chgData name="João Carita" userId="2a6e9abd-0609-42ea-bd9b-d7b7203085b4" providerId="ADAL" clId="{0EDBBF79-12D1-4CA0-8941-47E3F6077133}" dt="2024-07-01T10:38:40.649" v="48" actId="478"/>
          <ac:spMkLst>
            <pc:docMk/>
            <pc:sldMasterMk cId="0" sldId="2147483648"/>
            <ac:spMk id="6" creationId="{00000000-0000-0000-0000-000000000000}"/>
          </ac:spMkLst>
        </pc:spChg>
        <pc:spChg chg="add 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7" creationId="{AD78D2E9-02A8-FEA7-D376-5481EC4D0246}"/>
          </ac:spMkLst>
        </pc:spChg>
        <pc:spChg chg="add 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8" creationId="{AE16A28B-A068-2A27-380E-4B027315C0B6}"/>
          </ac:spMkLst>
        </pc:spChg>
        <pc:spChg chg="add 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9" creationId="{4B42832E-567E-C715-F8BA-7FF054D45675}"/>
          </ac:spMkLst>
        </pc:spChg>
        <pc:spChg chg="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11" creationId="{9EA2E0F5-7BB3-1B6D-2B15-A238CED59E89}"/>
          </ac:spMkLst>
        </pc:spChg>
        <pc:spChg chg="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12" creationId="{CD81E2F1-41DC-88EA-B325-3C7E23777134}"/>
          </ac:spMkLst>
        </pc:spChg>
        <pc:spChg chg="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13" creationId="{FAD96251-CD69-1B64-7DED-E8A9890C8E32}"/>
          </ac:spMkLst>
        </pc:spChg>
        <pc:spChg chg="add 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14" creationId="{8BB69D5F-239F-EE78-F4D2-C2A80EEE9EE0}"/>
          </ac:spMkLst>
        </pc:spChg>
        <pc:spChg chg="add 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15" creationId="{E1F0A82E-6E64-6266-3097-1C6808E7B668}"/>
          </ac:spMkLst>
        </pc:spChg>
        <pc:spChg chg="add 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16" creationId="{BD9F2E28-2F1C-04C3-E7CB-04159832947F}"/>
          </ac:spMkLst>
        </pc:spChg>
        <pc:spChg chg="add 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17" creationId="{FB048A23-20DA-0D87-81C5-504FC3A6D3D9}"/>
          </ac:spMkLst>
        </pc:spChg>
        <pc:spChg chg="add 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18" creationId="{4E9BE0FD-BACA-1DCD-0606-F93BED7EDAE1}"/>
          </ac:spMkLst>
        </pc:spChg>
        <pc:spChg chg="add 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19" creationId="{CE2C5532-21C0-8430-C832-5E2E102BC63B}"/>
          </ac:spMkLst>
        </pc:spChg>
        <pc:spChg chg="add 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20" creationId="{38B96897-0C28-9D23-E192-D56D90834D76}"/>
          </ac:spMkLst>
        </pc:spChg>
        <pc:spChg chg="add 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21" creationId="{FD6246E3-84E8-AA26-EC31-03C69FCAD52F}"/>
          </ac:spMkLst>
        </pc:spChg>
        <pc:spChg chg="add del mod">
          <ac:chgData name="João Carita" userId="2a6e9abd-0609-42ea-bd9b-d7b7203085b4" providerId="ADAL" clId="{0EDBBF79-12D1-4CA0-8941-47E3F6077133}" dt="2024-07-01T10:39:34.966" v="58" actId="478"/>
          <ac:spMkLst>
            <pc:docMk/>
            <pc:sldMasterMk cId="0" sldId="2147483648"/>
            <ac:spMk id="22" creationId="{58C48DD7-69D5-8FAA-F3F9-E5ACF73516F3}"/>
          </ac:spMkLst>
        </pc:spChg>
        <pc:spChg chg="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24" creationId="{8B089F3C-3EEF-8656-F9DC-20BCC00C5AB6}"/>
          </ac:spMkLst>
        </pc:spChg>
        <pc:spChg chg="del mod topLvl">
          <ac:chgData name="João Carita" userId="2a6e9abd-0609-42ea-bd9b-d7b7203085b4" providerId="ADAL" clId="{0EDBBF79-12D1-4CA0-8941-47E3F6077133}" dt="2024-07-01T10:39:38.600" v="60" actId="478"/>
          <ac:spMkLst>
            <pc:docMk/>
            <pc:sldMasterMk cId="0" sldId="2147483648"/>
            <ac:spMk id="26" creationId="{C7487B00-3297-B6CE-462F-617B4B63A71E}"/>
          </ac:spMkLst>
        </pc:spChg>
        <pc:spChg chg="del mod topLvl">
          <ac:chgData name="João Carita" userId="2a6e9abd-0609-42ea-bd9b-d7b7203085b4" providerId="ADAL" clId="{0EDBBF79-12D1-4CA0-8941-47E3F6077133}" dt="2024-07-01T10:39:37.565" v="59" actId="478"/>
          <ac:spMkLst>
            <pc:docMk/>
            <pc:sldMasterMk cId="0" sldId="2147483648"/>
            <ac:spMk id="27" creationId="{5B03A773-D552-1440-57C2-B293CBC668F7}"/>
          </ac:spMkLst>
        </pc:spChg>
        <pc:spChg chg="add 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28" creationId="{17CF3341-D10A-CE09-ABF9-18ED4125E915}"/>
          </ac:spMkLst>
        </pc:spChg>
        <pc:spChg chg="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30" creationId="{C4D613B1-0BC2-8157-AB97-C6C5873F99D9}"/>
          </ac:spMkLst>
        </pc:spChg>
        <pc:spChg chg="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31" creationId="{7ECF2EA0-3900-42E5-2774-4FEAEBE16974}"/>
          </ac:spMkLst>
        </pc:spChg>
        <pc:spChg chg="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32" creationId="{427D8200-BC32-F675-AC51-28EE8D7A6B8A}"/>
          </ac:spMkLst>
        </pc:spChg>
        <pc:spChg chg="add 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33" creationId="{3700787E-2EB5-5930-DF98-1C8C062989E2}"/>
          </ac:spMkLst>
        </pc:spChg>
        <pc:spChg chg="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35" creationId="{0AF69AF7-ADAF-B7A1-613D-9AD38A1D4F2A}"/>
          </ac:spMkLst>
        </pc:spChg>
        <pc:spChg chg="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36" creationId="{E14BB0F9-C314-21E9-E95B-697BFECCDCD6}"/>
          </ac:spMkLst>
        </pc:spChg>
        <pc:spChg chg="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38" creationId="{FDBA94CE-90DB-814D-1A29-D20124372441}"/>
          </ac:spMkLst>
        </pc:spChg>
        <pc:spChg chg="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39" creationId="{844436D8-91B0-B617-8841-77865B3B8683}"/>
          </ac:spMkLst>
        </pc:spChg>
        <pc:spChg chg="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40" creationId="{8AA1FA6F-D07C-B686-87E2-A7A72C581116}"/>
          </ac:spMkLst>
        </pc:spChg>
        <pc:spChg chg="add mod">
          <ac:chgData name="João Carita" userId="2a6e9abd-0609-42ea-bd9b-d7b7203085b4" providerId="ADAL" clId="{0EDBBF79-12D1-4CA0-8941-47E3F6077133}" dt="2024-07-01T10:58:15.209" v="343" actId="1076"/>
          <ac:spMkLst>
            <pc:docMk/>
            <pc:sldMasterMk cId="0" sldId="2147483648"/>
            <ac:spMk id="41" creationId="{3912E66E-8E20-9B5A-BB7F-1120D12EEFEC}"/>
          </ac:spMkLst>
        </pc:spChg>
        <pc:spChg chg="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43" creationId="{5BBBCA34-E588-53A0-70F1-C69A1FB0D2BF}"/>
          </ac:spMkLst>
        </pc:spChg>
        <pc:spChg chg="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44" creationId="{2CAF39F8-607E-C31B-830A-D9443AE234FF}"/>
          </ac:spMkLst>
        </pc:spChg>
        <pc:spChg chg="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45" creationId="{4609DBF6-EFE6-DC77-B65A-2DF57C057366}"/>
          </ac:spMkLst>
        </pc:spChg>
        <pc:spChg chg="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47" creationId="{AC5AAD55-C5BC-8A01-F957-3D19FC98D27F}"/>
          </ac:spMkLst>
        </pc:spChg>
        <pc:spChg chg="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48" creationId="{A968C912-C9F7-9F2F-7A58-5FE31A1587FE}"/>
          </ac:spMkLst>
        </pc:spChg>
        <pc:spChg chg="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49" creationId="{4EA678CC-979E-60EA-FA0C-208251A16B34}"/>
          </ac:spMkLst>
        </pc:spChg>
        <pc:spChg chg="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51" creationId="{412DB1DC-6862-F98D-C453-1C97B2103B12}"/>
          </ac:spMkLst>
        </pc:spChg>
        <pc:spChg chg="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52" creationId="{606ED498-8D1B-C122-6B53-8490D0DAF38E}"/>
          </ac:spMkLst>
        </pc:spChg>
        <pc:spChg chg="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53" creationId="{3C63E5B0-32D4-87D1-08F3-70C103AFD04C}"/>
          </ac:spMkLst>
        </pc:spChg>
        <pc:spChg chg="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55" creationId="{C6A804A8-8545-4E8E-A7B2-E2A788BA56B2}"/>
          </ac:spMkLst>
        </pc:spChg>
        <pc:spChg chg="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56" creationId="{4562DD1C-E401-BEAA-1717-8D0B5B013279}"/>
          </ac:spMkLst>
        </pc:spChg>
        <pc:spChg chg="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57" creationId="{19F53D59-7D4F-34BA-BE1F-A9509EC7B42D}"/>
          </ac:spMkLst>
        </pc:spChg>
        <pc:spChg chg="add mod">
          <ac:chgData name="João Carita" userId="2a6e9abd-0609-42ea-bd9b-d7b7203085b4" providerId="ADAL" clId="{0EDBBF79-12D1-4CA0-8941-47E3F6077133}" dt="2024-07-01T10:38:44.031" v="49"/>
          <ac:spMkLst>
            <pc:docMk/>
            <pc:sldMasterMk cId="0" sldId="2147483648"/>
            <ac:spMk id="58" creationId="{E4777E3E-F9A4-D8C1-2D17-DB6AD1733F16}"/>
          </ac:spMkLst>
        </pc:spChg>
        <pc:grpChg chg="add del mod">
          <ac:chgData name="João Carita" userId="2a6e9abd-0609-42ea-bd9b-d7b7203085b4" providerId="ADAL" clId="{0EDBBF79-12D1-4CA0-8941-47E3F6077133}" dt="2024-07-01T10:39:31.569" v="52" actId="478"/>
          <ac:grpSpMkLst>
            <pc:docMk/>
            <pc:sldMasterMk cId="0" sldId="2147483648"/>
            <ac:grpSpMk id="10" creationId="{72C80F3E-D1C0-3570-DBD9-725E232E063A}"/>
          </ac:grpSpMkLst>
        </pc:grpChg>
        <pc:grpChg chg="add mod">
          <ac:chgData name="João Carita" userId="2a6e9abd-0609-42ea-bd9b-d7b7203085b4" providerId="ADAL" clId="{0EDBBF79-12D1-4CA0-8941-47E3F6077133}" dt="2024-07-01T10:38:44.031" v="49"/>
          <ac:grpSpMkLst>
            <pc:docMk/>
            <pc:sldMasterMk cId="0" sldId="2147483648"/>
            <ac:grpSpMk id="23" creationId="{B1361BC3-4EC9-6848-8370-361C60C16406}"/>
          </ac:grpSpMkLst>
        </pc:grpChg>
        <pc:grpChg chg="add del mod">
          <ac:chgData name="João Carita" userId="2a6e9abd-0609-42ea-bd9b-d7b7203085b4" providerId="ADAL" clId="{0EDBBF79-12D1-4CA0-8941-47E3F6077133}" dt="2024-07-01T10:39:37.565" v="59" actId="478"/>
          <ac:grpSpMkLst>
            <pc:docMk/>
            <pc:sldMasterMk cId="0" sldId="2147483648"/>
            <ac:grpSpMk id="25" creationId="{68581F8A-E5D7-8968-CC0A-438A609EBD09}"/>
          </ac:grpSpMkLst>
        </pc:grpChg>
        <pc:grpChg chg="add del mod">
          <ac:chgData name="João Carita" userId="2a6e9abd-0609-42ea-bd9b-d7b7203085b4" providerId="ADAL" clId="{0EDBBF79-12D1-4CA0-8941-47E3F6077133}" dt="2024-07-01T10:39:33.663" v="57" actId="478"/>
          <ac:grpSpMkLst>
            <pc:docMk/>
            <pc:sldMasterMk cId="0" sldId="2147483648"/>
            <ac:grpSpMk id="29" creationId="{6156D79B-C995-4534-2CA2-D730DA406759}"/>
          </ac:grpSpMkLst>
        </pc:grpChg>
        <pc:grpChg chg="add del mod">
          <ac:chgData name="João Carita" userId="2a6e9abd-0609-42ea-bd9b-d7b7203085b4" providerId="ADAL" clId="{0EDBBF79-12D1-4CA0-8941-47E3F6077133}" dt="2024-07-01T10:39:31.191" v="51" actId="478"/>
          <ac:grpSpMkLst>
            <pc:docMk/>
            <pc:sldMasterMk cId="0" sldId="2147483648"/>
            <ac:grpSpMk id="34" creationId="{269CBEEA-0394-777F-19EA-6C05C14F762A}"/>
          </ac:grpSpMkLst>
        </pc:grpChg>
        <pc:grpChg chg="add del mod">
          <ac:chgData name="João Carita" userId="2a6e9abd-0609-42ea-bd9b-d7b7203085b4" providerId="ADAL" clId="{0EDBBF79-12D1-4CA0-8941-47E3F6077133}" dt="2024-07-01T10:39:33.243" v="56" actId="478"/>
          <ac:grpSpMkLst>
            <pc:docMk/>
            <pc:sldMasterMk cId="0" sldId="2147483648"/>
            <ac:grpSpMk id="37" creationId="{C47EA509-39D9-DCF1-CD17-9783312EE48D}"/>
          </ac:grpSpMkLst>
        </pc:grpChg>
        <pc:grpChg chg="add del mod">
          <ac:chgData name="João Carita" userId="2a6e9abd-0609-42ea-bd9b-d7b7203085b4" providerId="ADAL" clId="{0EDBBF79-12D1-4CA0-8941-47E3F6077133}" dt="2024-07-01T10:39:32.895" v="55" actId="478"/>
          <ac:grpSpMkLst>
            <pc:docMk/>
            <pc:sldMasterMk cId="0" sldId="2147483648"/>
            <ac:grpSpMk id="42" creationId="{9905D723-3058-85B3-7E4E-6DC94B813063}"/>
          </ac:grpSpMkLst>
        </pc:grpChg>
        <pc:grpChg chg="add del mod">
          <ac:chgData name="João Carita" userId="2a6e9abd-0609-42ea-bd9b-d7b7203085b4" providerId="ADAL" clId="{0EDBBF79-12D1-4CA0-8941-47E3F6077133}" dt="2024-07-01T10:39:32.519" v="54" actId="478"/>
          <ac:grpSpMkLst>
            <pc:docMk/>
            <pc:sldMasterMk cId="0" sldId="2147483648"/>
            <ac:grpSpMk id="46" creationId="{FD9F0044-B7E2-9FD0-A603-FFAC13F4DB4B}"/>
          </ac:grpSpMkLst>
        </pc:grpChg>
        <pc:grpChg chg="add del mod">
          <ac:chgData name="João Carita" userId="2a6e9abd-0609-42ea-bd9b-d7b7203085b4" providerId="ADAL" clId="{0EDBBF79-12D1-4CA0-8941-47E3F6077133}" dt="2024-07-01T10:39:32.009" v="53" actId="478"/>
          <ac:grpSpMkLst>
            <pc:docMk/>
            <pc:sldMasterMk cId="0" sldId="2147483648"/>
            <ac:grpSpMk id="50" creationId="{1C16DCDB-3711-64BF-ACD5-68A7BA60E925}"/>
          </ac:grpSpMkLst>
        </pc:grpChg>
        <pc:grpChg chg="add del mod">
          <ac:chgData name="João Carita" userId="2a6e9abd-0609-42ea-bd9b-d7b7203085b4" providerId="ADAL" clId="{0EDBBF79-12D1-4CA0-8941-47E3F6077133}" dt="2024-07-01T10:39:30.581" v="50" actId="478"/>
          <ac:grpSpMkLst>
            <pc:docMk/>
            <pc:sldMasterMk cId="0" sldId="2147483648"/>
            <ac:grpSpMk id="54" creationId="{1E9E5BB6-1836-9102-C3C0-310F86705C1F}"/>
          </ac:grpSpMkLst>
        </pc:grpChg>
        <pc:sldLayoutChg chg="delSp del mod">
          <pc:chgData name="João Carita" userId="2a6e9abd-0609-42ea-bd9b-d7b7203085b4" providerId="ADAL" clId="{0EDBBF79-12D1-4CA0-8941-47E3F6077133}" dt="2024-07-01T10:42:04.965" v="82" actId="2696"/>
          <pc:sldLayoutMkLst>
            <pc:docMk/>
            <pc:sldMasterMk cId="0" sldId="2147483648"/>
            <pc:sldLayoutMk cId="0" sldId="2147483649"/>
          </pc:sldLayoutMkLst>
          <pc:spChg chg="del">
            <ac:chgData name="João Carita" userId="2a6e9abd-0609-42ea-bd9b-d7b7203085b4" providerId="ADAL" clId="{0EDBBF79-12D1-4CA0-8941-47E3F6077133}" dt="2024-07-01T10:41:45.770" v="71" actId="478"/>
            <ac:spMkLst>
              <pc:docMk/>
              <pc:sldMasterMk cId="0" sldId="2147483648"/>
              <pc:sldLayoutMk cId="0" sldId="2147483649"/>
              <ac:spMk id="2" creationId="{00000000-0000-0000-0000-000000000000}"/>
            </ac:spMkLst>
          </pc:spChg>
          <pc:spChg chg="del">
            <ac:chgData name="João Carita" userId="2a6e9abd-0609-42ea-bd9b-d7b7203085b4" providerId="ADAL" clId="{0EDBBF79-12D1-4CA0-8941-47E3F6077133}" dt="2024-07-01T10:41:45.770" v="71" actId="478"/>
            <ac:spMkLst>
              <pc:docMk/>
              <pc:sldMasterMk cId="0" sldId="2147483648"/>
              <pc:sldLayoutMk cId="0" sldId="2147483649"/>
              <ac:spMk id="3" creationId="{00000000-0000-0000-0000-000000000000}"/>
            </ac:spMkLst>
          </pc:spChg>
          <pc:spChg chg="del">
            <ac:chgData name="João Carita" userId="2a6e9abd-0609-42ea-bd9b-d7b7203085b4" providerId="ADAL" clId="{0EDBBF79-12D1-4CA0-8941-47E3F6077133}" dt="2024-07-01T10:41:45.770" v="71" actId="478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del">
            <ac:chgData name="João Carita" userId="2a6e9abd-0609-42ea-bd9b-d7b7203085b4" providerId="ADAL" clId="{0EDBBF79-12D1-4CA0-8941-47E3F6077133}" dt="2024-07-01T10:41:45.770" v="71" actId="478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  <pc:spChg chg="del">
            <ac:chgData name="João Carita" userId="2a6e9abd-0609-42ea-bd9b-d7b7203085b4" providerId="ADAL" clId="{0EDBBF79-12D1-4CA0-8941-47E3F6077133}" dt="2024-07-01T10:41:45.770" v="71" actId="478"/>
            <ac:spMkLst>
              <pc:docMk/>
              <pc:sldMasterMk cId="0" sldId="2147483648"/>
              <pc:sldLayoutMk cId="0" sldId="2147483649"/>
              <ac:spMk id="6" creationId="{00000000-0000-0000-0000-000000000000}"/>
            </ac:spMkLst>
          </pc:spChg>
        </pc:sldLayoutChg>
        <pc:sldLayoutChg chg="del">
          <pc:chgData name="João Carita" userId="2a6e9abd-0609-42ea-bd9b-d7b7203085b4" providerId="ADAL" clId="{0EDBBF79-12D1-4CA0-8941-47E3F6077133}" dt="2024-07-01T10:42:03.080" v="81" actId="2696"/>
          <pc:sldLayoutMkLst>
            <pc:docMk/>
            <pc:sldMasterMk cId="0" sldId="2147483648"/>
            <pc:sldLayoutMk cId="0" sldId="2147483650"/>
          </pc:sldLayoutMkLst>
        </pc:sldLayoutChg>
        <pc:sldLayoutChg chg="del">
          <pc:chgData name="João Carita" userId="2a6e9abd-0609-42ea-bd9b-d7b7203085b4" providerId="ADAL" clId="{0EDBBF79-12D1-4CA0-8941-47E3F6077133}" dt="2024-07-01T10:42:02.454" v="80" actId="2696"/>
          <pc:sldLayoutMkLst>
            <pc:docMk/>
            <pc:sldMasterMk cId="0" sldId="2147483648"/>
            <pc:sldLayoutMk cId="0" sldId="2147483651"/>
          </pc:sldLayoutMkLst>
        </pc:sldLayoutChg>
        <pc:sldLayoutChg chg="del">
          <pc:chgData name="João Carita" userId="2a6e9abd-0609-42ea-bd9b-d7b7203085b4" providerId="ADAL" clId="{0EDBBF79-12D1-4CA0-8941-47E3F6077133}" dt="2024-07-01T10:42:01.621" v="79" actId="2696"/>
          <pc:sldLayoutMkLst>
            <pc:docMk/>
            <pc:sldMasterMk cId="0" sldId="2147483648"/>
            <pc:sldLayoutMk cId="0" sldId="2147483652"/>
          </pc:sldLayoutMkLst>
        </pc:sldLayoutChg>
        <pc:sldLayoutChg chg="del">
          <pc:chgData name="João Carita" userId="2a6e9abd-0609-42ea-bd9b-d7b7203085b4" providerId="ADAL" clId="{0EDBBF79-12D1-4CA0-8941-47E3F6077133}" dt="2024-07-01T10:42:00.022" v="78" actId="2696"/>
          <pc:sldLayoutMkLst>
            <pc:docMk/>
            <pc:sldMasterMk cId="0" sldId="2147483648"/>
            <pc:sldLayoutMk cId="0" sldId="2147483653"/>
          </pc:sldLayoutMkLst>
        </pc:sldLayoutChg>
        <pc:sldLayoutChg chg="del ord">
          <pc:chgData name="João Carita" userId="2a6e9abd-0609-42ea-bd9b-d7b7203085b4" providerId="ADAL" clId="{0EDBBF79-12D1-4CA0-8941-47E3F6077133}" dt="2024-07-01T10:41:58.209" v="77" actId="2696"/>
          <pc:sldLayoutMkLst>
            <pc:docMk/>
            <pc:sldMasterMk cId="0" sldId="2147483648"/>
            <pc:sldLayoutMk cId="0" sldId="2147483654"/>
          </pc:sldLayoutMkLst>
        </pc:sldLayoutChg>
        <pc:sldLayoutChg chg="addSp delSp modSp mod setBg">
          <pc:chgData name="João Carita" userId="2a6e9abd-0609-42ea-bd9b-d7b7203085b4" providerId="ADAL" clId="{0EDBBF79-12D1-4CA0-8941-47E3F6077133}" dt="2024-07-01T10:59:11.592" v="364" actId="1076"/>
          <pc:sldLayoutMkLst>
            <pc:docMk/>
            <pc:sldMasterMk cId="0" sldId="2147483648"/>
            <pc:sldLayoutMk cId="0" sldId="2147483655"/>
          </pc:sldLayoutMkLst>
          <pc:spChg chg="del">
            <ac:chgData name="João Carita" userId="2a6e9abd-0609-42ea-bd9b-d7b7203085b4" providerId="ADAL" clId="{0EDBBF79-12D1-4CA0-8941-47E3F6077133}" dt="2024-07-01T10:42:07.239" v="83" actId="478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  <pc:spChg chg="del">
            <ac:chgData name="João Carita" userId="2a6e9abd-0609-42ea-bd9b-d7b7203085b4" providerId="ADAL" clId="{0EDBBF79-12D1-4CA0-8941-47E3F6077133}" dt="2024-07-01T10:42:07.239" v="83" actId="478"/>
            <ac:spMkLst>
              <pc:docMk/>
              <pc:sldMasterMk cId="0" sldId="2147483648"/>
              <pc:sldLayoutMk cId="0" sldId="2147483655"/>
              <ac:spMk id="3" creationId="{00000000-0000-0000-0000-000000000000}"/>
            </ac:spMkLst>
          </pc:spChg>
          <pc:spChg chg="del">
            <ac:chgData name="João Carita" userId="2a6e9abd-0609-42ea-bd9b-d7b7203085b4" providerId="ADAL" clId="{0EDBBF79-12D1-4CA0-8941-47E3F6077133}" dt="2024-07-01T10:42:07.239" v="83" actId="478"/>
            <ac:spMkLst>
              <pc:docMk/>
              <pc:sldMasterMk cId="0" sldId="2147483648"/>
              <pc:sldLayoutMk cId="0" sldId="2147483655"/>
              <ac:spMk id="4" creationId="{00000000-0000-0000-0000-000000000000}"/>
            </ac:spMkLst>
          </pc:spChg>
          <pc:spChg chg="add del mod">
            <ac:chgData name="João Carita" userId="2a6e9abd-0609-42ea-bd9b-d7b7203085b4" providerId="ADAL" clId="{0EDBBF79-12D1-4CA0-8941-47E3F6077133}" dt="2024-07-01T10:42:28.802" v="87" actId="478"/>
            <ac:spMkLst>
              <pc:docMk/>
              <pc:sldMasterMk cId="0" sldId="2147483648"/>
              <pc:sldLayoutMk cId="0" sldId="2147483655"/>
              <ac:spMk id="5" creationId="{C67B0127-057A-914D-E86D-DB71A1EAE36E}"/>
            </ac:spMkLst>
          </pc:spChg>
          <pc:spChg chg="add del mod">
            <ac:chgData name="João Carita" userId="2a6e9abd-0609-42ea-bd9b-d7b7203085b4" providerId="ADAL" clId="{0EDBBF79-12D1-4CA0-8941-47E3F6077133}" dt="2024-07-01T10:42:26.071" v="85" actId="478"/>
            <ac:spMkLst>
              <pc:docMk/>
              <pc:sldMasterMk cId="0" sldId="2147483648"/>
              <pc:sldLayoutMk cId="0" sldId="2147483655"/>
              <ac:spMk id="6" creationId="{54C6E9CE-32FC-3BC8-4A60-E4FEFB596296}"/>
            </ac:spMkLst>
          </pc:spChg>
          <pc:spChg chg="add del mod modVis">
            <ac:chgData name="João Carita" userId="2a6e9abd-0609-42ea-bd9b-d7b7203085b4" providerId="ADAL" clId="{0EDBBF79-12D1-4CA0-8941-47E3F6077133}" dt="2024-07-01T10:50:03.426" v="230" actId="478"/>
            <ac:spMkLst>
              <pc:docMk/>
              <pc:sldMasterMk cId="0" sldId="2147483648"/>
              <pc:sldLayoutMk cId="0" sldId="2147483655"/>
              <ac:spMk id="7" creationId="{AEDB7574-24DC-A22F-401E-2087AABD0331}"/>
            </ac:spMkLst>
          </pc:spChg>
          <pc:spChg chg="mod">
            <ac:chgData name="João Carita" userId="2a6e9abd-0609-42ea-bd9b-d7b7203085b4" providerId="ADAL" clId="{0EDBBF79-12D1-4CA0-8941-47E3F6077133}" dt="2024-07-01T10:55:33.769" v="305"/>
            <ac:spMkLst>
              <pc:docMk/>
              <pc:sldMasterMk cId="0" sldId="2147483648"/>
              <pc:sldLayoutMk cId="0" sldId="2147483655"/>
              <ac:spMk id="9" creationId="{45A7EAB2-F14B-24AA-4828-9EF956DE8F46}"/>
            </ac:spMkLst>
          </pc:spChg>
          <pc:spChg chg="mod">
            <ac:chgData name="João Carita" userId="2a6e9abd-0609-42ea-bd9b-d7b7203085b4" providerId="ADAL" clId="{0EDBBF79-12D1-4CA0-8941-47E3F6077133}" dt="2024-07-01T10:55:33.769" v="305"/>
            <ac:spMkLst>
              <pc:docMk/>
              <pc:sldMasterMk cId="0" sldId="2147483648"/>
              <pc:sldLayoutMk cId="0" sldId="2147483655"/>
              <ac:spMk id="10" creationId="{122166D3-7CEB-7F56-6057-50ED188F6D1C}"/>
            </ac:spMkLst>
          </pc:spChg>
          <pc:spChg chg="mod">
            <ac:chgData name="João Carita" userId="2a6e9abd-0609-42ea-bd9b-d7b7203085b4" providerId="ADAL" clId="{0EDBBF79-12D1-4CA0-8941-47E3F6077133}" dt="2024-07-01T10:55:33.769" v="305"/>
            <ac:spMkLst>
              <pc:docMk/>
              <pc:sldMasterMk cId="0" sldId="2147483648"/>
              <pc:sldLayoutMk cId="0" sldId="2147483655"/>
              <ac:spMk id="11" creationId="{E0349380-B860-9826-E396-2B0DBDFE4918}"/>
            </ac:spMkLst>
          </pc:spChg>
          <pc:spChg chg="add del mod">
            <ac:chgData name="João Carita" userId="2a6e9abd-0609-42ea-bd9b-d7b7203085b4" providerId="ADAL" clId="{0EDBBF79-12D1-4CA0-8941-47E3F6077133}" dt="2024-07-01T10:50:14.881" v="232" actId="478"/>
            <ac:spMkLst>
              <pc:docMk/>
              <pc:sldMasterMk cId="0" sldId="2147483648"/>
              <pc:sldLayoutMk cId="0" sldId="2147483655"/>
              <ac:spMk id="12" creationId="{39BD271C-C2BF-53C9-4E73-7E4550D1AB49}"/>
            </ac:spMkLst>
          </pc:spChg>
          <pc:spChg chg="add del mod">
            <ac:chgData name="João Carita" userId="2a6e9abd-0609-42ea-bd9b-d7b7203085b4" providerId="ADAL" clId="{0EDBBF79-12D1-4CA0-8941-47E3F6077133}" dt="2024-07-01T10:50:21.555" v="240" actId="478"/>
            <ac:spMkLst>
              <pc:docMk/>
              <pc:sldMasterMk cId="0" sldId="2147483648"/>
              <pc:sldLayoutMk cId="0" sldId="2147483655"/>
              <ac:spMk id="13" creationId="{F5FCC88A-704A-9DBD-D294-29FF0CB2EB5A}"/>
            </ac:spMkLst>
          </pc:spChg>
          <pc:spChg chg="add del mod">
            <ac:chgData name="João Carita" userId="2a6e9abd-0609-42ea-bd9b-d7b7203085b4" providerId="ADAL" clId="{0EDBBF79-12D1-4CA0-8941-47E3F6077133}" dt="2024-07-01T10:50:15.779" v="233" actId="478"/>
            <ac:spMkLst>
              <pc:docMk/>
              <pc:sldMasterMk cId="0" sldId="2147483648"/>
              <pc:sldLayoutMk cId="0" sldId="2147483655"/>
              <ac:spMk id="14" creationId="{54E0440D-689A-891B-2E29-E51C7E947970}"/>
            </ac:spMkLst>
          </pc:spChg>
          <pc:spChg chg="add del mod">
            <ac:chgData name="João Carita" userId="2a6e9abd-0609-42ea-bd9b-d7b7203085b4" providerId="ADAL" clId="{0EDBBF79-12D1-4CA0-8941-47E3F6077133}" dt="2024-07-01T10:50:16.529" v="234" actId="478"/>
            <ac:spMkLst>
              <pc:docMk/>
              <pc:sldMasterMk cId="0" sldId="2147483648"/>
              <pc:sldLayoutMk cId="0" sldId="2147483655"/>
              <ac:spMk id="15" creationId="{72971978-9031-4A15-C98A-BA30EB6486B9}"/>
            </ac:spMkLst>
          </pc:spChg>
          <pc:spChg chg="add del mod">
            <ac:chgData name="João Carita" userId="2a6e9abd-0609-42ea-bd9b-d7b7203085b4" providerId="ADAL" clId="{0EDBBF79-12D1-4CA0-8941-47E3F6077133}" dt="2024-07-01T10:50:20.034" v="238" actId="478"/>
            <ac:spMkLst>
              <pc:docMk/>
              <pc:sldMasterMk cId="0" sldId="2147483648"/>
              <pc:sldLayoutMk cId="0" sldId="2147483655"/>
              <ac:spMk id="16" creationId="{86A188BD-4B5E-94E1-4E91-69577882DACE}"/>
            </ac:spMkLst>
          </pc:spChg>
          <pc:spChg chg="add del mod">
            <ac:chgData name="João Carita" userId="2a6e9abd-0609-42ea-bd9b-d7b7203085b4" providerId="ADAL" clId="{0EDBBF79-12D1-4CA0-8941-47E3F6077133}" dt="2024-07-01T10:50:20.642" v="239" actId="478"/>
            <ac:spMkLst>
              <pc:docMk/>
              <pc:sldMasterMk cId="0" sldId="2147483648"/>
              <pc:sldLayoutMk cId="0" sldId="2147483655"/>
              <ac:spMk id="17" creationId="{3F9B8C44-3D1C-47EF-BEE9-14D6C8CBC095}"/>
            </ac:spMkLst>
          </pc:spChg>
          <pc:spChg chg="add del mod">
            <ac:chgData name="João Carita" userId="2a6e9abd-0609-42ea-bd9b-d7b7203085b4" providerId="ADAL" clId="{0EDBBF79-12D1-4CA0-8941-47E3F6077133}" dt="2024-07-01T10:50:18.962" v="236" actId="478"/>
            <ac:spMkLst>
              <pc:docMk/>
              <pc:sldMasterMk cId="0" sldId="2147483648"/>
              <pc:sldLayoutMk cId="0" sldId="2147483655"/>
              <ac:spMk id="18" creationId="{E2CA40A4-0AC3-40CF-30CF-75DEA8B9691D}"/>
            </ac:spMkLst>
          </pc:spChg>
          <pc:spChg chg="add del mod">
            <ac:chgData name="João Carita" userId="2a6e9abd-0609-42ea-bd9b-d7b7203085b4" providerId="ADAL" clId="{0EDBBF79-12D1-4CA0-8941-47E3F6077133}" dt="2024-07-01T10:50:19.617" v="237" actId="478"/>
            <ac:spMkLst>
              <pc:docMk/>
              <pc:sldMasterMk cId="0" sldId="2147483648"/>
              <pc:sldLayoutMk cId="0" sldId="2147483655"/>
              <ac:spMk id="19" creationId="{88E5FE57-9772-DDBC-3414-D075EF0955FD}"/>
            </ac:spMkLst>
          </pc:spChg>
          <pc:spChg chg="add del mod">
            <ac:chgData name="João Carita" userId="2a6e9abd-0609-42ea-bd9b-d7b7203085b4" providerId="ADAL" clId="{0EDBBF79-12D1-4CA0-8941-47E3F6077133}" dt="2024-07-01T10:50:18.226" v="235" actId="478"/>
            <ac:spMkLst>
              <pc:docMk/>
              <pc:sldMasterMk cId="0" sldId="2147483648"/>
              <pc:sldLayoutMk cId="0" sldId="2147483655"/>
              <ac:spMk id="20" creationId="{137B4765-2916-04F1-5521-4008C53D40B1}"/>
            </ac:spMkLst>
          </pc:spChg>
          <pc:spChg chg="mod">
            <ac:chgData name="João Carita" userId="2a6e9abd-0609-42ea-bd9b-d7b7203085b4" providerId="ADAL" clId="{0EDBBF79-12D1-4CA0-8941-47E3F6077133}" dt="2024-07-01T10:42:24.030" v="84"/>
            <ac:spMkLst>
              <pc:docMk/>
              <pc:sldMasterMk cId="0" sldId="2147483648"/>
              <pc:sldLayoutMk cId="0" sldId="2147483655"/>
              <ac:spMk id="22" creationId="{D7E0834E-9FDF-9F97-6592-08CAFC847DE7}"/>
            </ac:spMkLst>
          </pc:spChg>
          <pc:spChg chg="mod ord">
            <ac:chgData name="João Carita" userId="2a6e9abd-0609-42ea-bd9b-d7b7203085b4" providerId="ADAL" clId="{0EDBBF79-12D1-4CA0-8941-47E3F6077133}" dt="2024-07-01T10:54:00.473" v="267"/>
            <ac:spMkLst>
              <pc:docMk/>
              <pc:sldMasterMk cId="0" sldId="2147483648"/>
              <pc:sldLayoutMk cId="0" sldId="2147483655"/>
              <ac:spMk id="24" creationId="{103D1DD4-72C0-F17B-3314-DD871F54C823}"/>
            </ac:spMkLst>
          </pc:spChg>
          <pc:spChg chg="mod">
            <ac:chgData name="João Carita" userId="2a6e9abd-0609-42ea-bd9b-d7b7203085b4" providerId="ADAL" clId="{0EDBBF79-12D1-4CA0-8941-47E3F6077133}" dt="2024-07-01T10:54:00.473" v="267"/>
            <ac:spMkLst>
              <pc:docMk/>
              <pc:sldMasterMk cId="0" sldId="2147483648"/>
              <pc:sldLayoutMk cId="0" sldId="2147483655"/>
              <ac:spMk id="25" creationId="{6D32EF36-A3F7-14D5-A286-D4A0067773F1}"/>
            </ac:spMkLst>
          </pc:spChg>
          <pc:spChg chg="add del mod">
            <ac:chgData name="João Carita" userId="2a6e9abd-0609-42ea-bd9b-d7b7203085b4" providerId="ADAL" clId="{0EDBBF79-12D1-4CA0-8941-47E3F6077133}" dt="2024-07-01T10:42:29.812" v="88" actId="478"/>
            <ac:spMkLst>
              <pc:docMk/>
              <pc:sldMasterMk cId="0" sldId="2147483648"/>
              <pc:sldLayoutMk cId="0" sldId="2147483655"/>
              <ac:spMk id="26" creationId="{38B9C93D-6833-8560-43F5-276C06CA4229}"/>
            </ac:spMkLst>
          </pc:spChg>
          <pc:spChg chg="mod">
            <ac:chgData name="João Carita" userId="2a6e9abd-0609-42ea-bd9b-d7b7203085b4" providerId="ADAL" clId="{0EDBBF79-12D1-4CA0-8941-47E3F6077133}" dt="2024-07-01T10:57:49.224" v="333"/>
            <ac:spMkLst>
              <pc:docMk/>
              <pc:sldMasterMk cId="0" sldId="2147483648"/>
              <pc:sldLayoutMk cId="0" sldId="2147483655"/>
              <ac:spMk id="28" creationId="{758E6B65-A513-F56B-018F-952BE11BFF80}"/>
            </ac:spMkLst>
          </pc:spChg>
          <pc:spChg chg="mod">
            <ac:chgData name="João Carita" userId="2a6e9abd-0609-42ea-bd9b-d7b7203085b4" providerId="ADAL" clId="{0EDBBF79-12D1-4CA0-8941-47E3F6077133}" dt="2024-07-01T10:57:49.224" v="333"/>
            <ac:spMkLst>
              <pc:docMk/>
              <pc:sldMasterMk cId="0" sldId="2147483648"/>
              <pc:sldLayoutMk cId="0" sldId="2147483655"/>
              <ac:spMk id="29" creationId="{9A1EEF3E-AF81-5D96-EE39-B01AB58F0197}"/>
            </ac:spMkLst>
          </pc:spChg>
          <pc:spChg chg="mod">
            <ac:chgData name="João Carita" userId="2a6e9abd-0609-42ea-bd9b-d7b7203085b4" providerId="ADAL" clId="{0EDBBF79-12D1-4CA0-8941-47E3F6077133}" dt="2024-07-01T10:57:49.224" v="333"/>
            <ac:spMkLst>
              <pc:docMk/>
              <pc:sldMasterMk cId="0" sldId="2147483648"/>
              <pc:sldLayoutMk cId="0" sldId="2147483655"/>
              <ac:spMk id="30" creationId="{EDF9B583-9419-833B-D1B9-96BC339793B2}"/>
            </ac:spMkLst>
          </pc:spChg>
          <pc:spChg chg="add del mod">
            <ac:chgData name="João Carita" userId="2a6e9abd-0609-42ea-bd9b-d7b7203085b4" providerId="ADAL" clId="{0EDBBF79-12D1-4CA0-8941-47E3F6077133}" dt="2024-07-01T10:42:33.655" v="91" actId="478"/>
            <ac:spMkLst>
              <pc:docMk/>
              <pc:sldMasterMk cId="0" sldId="2147483648"/>
              <pc:sldLayoutMk cId="0" sldId="2147483655"/>
              <ac:spMk id="31" creationId="{A90E4C70-7AFC-A12C-EF5F-33DBAB406144}"/>
            </ac:spMkLst>
          </pc:spChg>
          <pc:spChg chg="mod">
            <ac:chgData name="João Carita" userId="2a6e9abd-0609-42ea-bd9b-d7b7203085b4" providerId="ADAL" clId="{0EDBBF79-12D1-4CA0-8941-47E3F6077133}" dt="2024-07-01T10:55:51.273" v="312"/>
            <ac:spMkLst>
              <pc:docMk/>
              <pc:sldMasterMk cId="0" sldId="2147483648"/>
              <pc:sldLayoutMk cId="0" sldId="2147483655"/>
              <ac:spMk id="33" creationId="{68C080B3-D186-018B-F85B-4CB95408ED29}"/>
            </ac:spMkLst>
          </pc:spChg>
          <pc:spChg chg="mod">
            <ac:chgData name="João Carita" userId="2a6e9abd-0609-42ea-bd9b-d7b7203085b4" providerId="ADAL" clId="{0EDBBF79-12D1-4CA0-8941-47E3F6077133}" dt="2024-07-01T10:55:51.273" v="312"/>
            <ac:spMkLst>
              <pc:docMk/>
              <pc:sldMasterMk cId="0" sldId="2147483648"/>
              <pc:sldLayoutMk cId="0" sldId="2147483655"/>
              <ac:spMk id="34" creationId="{79B3F69C-783F-51D5-E578-85EC4D9D8C0F}"/>
            </ac:spMkLst>
          </pc:spChg>
          <pc:spChg chg="mod">
            <ac:chgData name="João Carita" userId="2a6e9abd-0609-42ea-bd9b-d7b7203085b4" providerId="ADAL" clId="{0EDBBF79-12D1-4CA0-8941-47E3F6077133}" dt="2024-07-01T10:58:26.240" v="344"/>
            <ac:spMkLst>
              <pc:docMk/>
              <pc:sldMasterMk cId="0" sldId="2147483648"/>
              <pc:sldLayoutMk cId="0" sldId="2147483655"/>
              <ac:spMk id="36" creationId="{007CBBEB-2E9F-A935-ED1A-43D9E06E454E}"/>
            </ac:spMkLst>
          </pc:spChg>
          <pc:spChg chg="mod">
            <ac:chgData name="João Carita" userId="2a6e9abd-0609-42ea-bd9b-d7b7203085b4" providerId="ADAL" clId="{0EDBBF79-12D1-4CA0-8941-47E3F6077133}" dt="2024-07-01T10:58:26.240" v="344"/>
            <ac:spMkLst>
              <pc:docMk/>
              <pc:sldMasterMk cId="0" sldId="2147483648"/>
              <pc:sldLayoutMk cId="0" sldId="2147483655"/>
              <ac:spMk id="37" creationId="{96A52629-1A63-21A0-6CBC-814154CE8CC2}"/>
            </ac:spMkLst>
          </pc:spChg>
          <pc:spChg chg="mod">
            <ac:chgData name="João Carita" userId="2a6e9abd-0609-42ea-bd9b-d7b7203085b4" providerId="ADAL" clId="{0EDBBF79-12D1-4CA0-8941-47E3F6077133}" dt="2024-07-01T10:58:26.240" v="344"/>
            <ac:spMkLst>
              <pc:docMk/>
              <pc:sldMasterMk cId="0" sldId="2147483648"/>
              <pc:sldLayoutMk cId="0" sldId="2147483655"/>
              <ac:spMk id="38" creationId="{383A8AA5-D83C-3F6E-65F6-10A2006661C5}"/>
            </ac:spMkLst>
          </pc:spChg>
          <pc:spChg chg="add del mod">
            <ac:chgData name="João Carita" userId="2a6e9abd-0609-42ea-bd9b-d7b7203085b4" providerId="ADAL" clId="{0EDBBF79-12D1-4CA0-8941-47E3F6077133}" dt="2024-07-01T10:42:30.902" v="89" actId="478"/>
            <ac:spMkLst>
              <pc:docMk/>
              <pc:sldMasterMk cId="0" sldId="2147483648"/>
              <pc:sldLayoutMk cId="0" sldId="2147483655"/>
              <ac:spMk id="39" creationId="{D7F30B65-AE1C-B26A-0282-33C06490B5AD}"/>
            </ac:spMkLst>
          </pc:spChg>
          <pc:spChg chg="mod">
            <ac:chgData name="João Carita" userId="2a6e9abd-0609-42ea-bd9b-d7b7203085b4" providerId="ADAL" clId="{0EDBBF79-12D1-4CA0-8941-47E3F6077133}" dt="2024-07-01T10:58:36.777" v="349"/>
            <ac:spMkLst>
              <pc:docMk/>
              <pc:sldMasterMk cId="0" sldId="2147483648"/>
              <pc:sldLayoutMk cId="0" sldId="2147483655"/>
              <ac:spMk id="41" creationId="{3DAC2273-AE00-D3A3-D0A0-683B8183F5C6}"/>
            </ac:spMkLst>
          </pc:spChg>
          <pc:spChg chg="mod">
            <ac:chgData name="João Carita" userId="2a6e9abd-0609-42ea-bd9b-d7b7203085b4" providerId="ADAL" clId="{0EDBBF79-12D1-4CA0-8941-47E3F6077133}" dt="2024-07-01T10:58:36.777" v="349"/>
            <ac:spMkLst>
              <pc:docMk/>
              <pc:sldMasterMk cId="0" sldId="2147483648"/>
              <pc:sldLayoutMk cId="0" sldId="2147483655"/>
              <ac:spMk id="42" creationId="{792628C3-0F0E-D4DD-2DE2-DA0B6CD37223}"/>
            </ac:spMkLst>
          </pc:spChg>
          <pc:spChg chg="mod">
            <ac:chgData name="João Carita" userId="2a6e9abd-0609-42ea-bd9b-d7b7203085b4" providerId="ADAL" clId="{0EDBBF79-12D1-4CA0-8941-47E3F6077133}" dt="2024-07-01T10:58:36.777" v="349"/>
            <ac:spMkLst>
              <pc:docMk/>
              <pc:sldMasterMk cId="0" sldId="2147483648"/>
              <pc:sldLayoutMk cId="0" sldId="2147483655"/>
              <ac:spMk id="43" creationId="{ACE13010-B17E-63DA-BB24-C1DE06094D9D}"/>
            </ac:spMkLst>
          </pc:spChg>
          <pc:spChg chg="mod">
            <ac:chgData name="João Carita" userId="2a6e9abd-0609-42ea-bd9b-d7b7203085b4" providerId="ADAL" clId="{0EDBBF79-12D1-4CA0-8941-47E3F6077133}" dt="2024-07-01T10:58:50.719" v="355"/>
            <ac:spMkLst>
              <pc:docMk/>
              <pc:sldMasterMk cId="0" sldId="2147483648"/>
              <pc:sldLayoutMk cId="0" sldId="2147483655"/>
              <ac:spMk id="45" creationId="{3AE16847-CBCD-B238-39D3-106B81E261E5}"/>
            </ac:spMkLst>
          </pc:spChg>
          <pc:spChg chg="mod">
            <ac:chgData name="João Carita" userId="2a6e9abd-0609-42ea-bd9b-d7b7203085b4" providerId="ADAL" clId="{0EDBBF79-12D1-4CA0-8941-47E3F6077133}" dt="2024-07-01T10:58:50.719" v="355"/>
            <ac:spMkLst>
              <pc:docMk/>
              <pc:sldMasterMk cId="0" sldId="2147483648"/>
              <pc:sldLayoutMk cId="0" sldId="2147483655"/>
              <ac:spMk id="46" creationId="{E5ACAE74-04C3-BFC2-4F9E-A6F9922BBE4B}"/>
            </ac:spMkLst>
          </pc:spChg>
          <pc:spChg chg="mod">
            <ac:chgData name="João Carita" userId="2a6e9abd-0609-42ea-bd9b-d7b7203085b4" providerId="ADAL" clId="{0EDBBF79-12D1-4CA0-8941-47E3F6077133}" dt="2024-07-01T10:58:50.719" v="355"/>
            <ac:spMkLst>
              <pc:docMk/>
              <pc:sldMasterMk cId="0" sldId="2147483648"/>
              <pc:sldLayoutMk cId="0" sldId="2147483655"/>
              <ac:spMk id="47" creationId="{62B49557-4150-F5C8-5BB8-5BF02E39EE67}"/>
            </ac:spMkLst>
          </pc:spChg>
          <pc:spChg chg="mod">
            <ac:chgData name="João Carita" userId="2a6e9abd-0609-42ea-bd9b-d7b7203085b4" providerId="ADAL" clId="{0EDBBF79-12D1-4CA0-8941-47E3F6077133}" dt="2024-07-01T10:59:03.752" v="360"/>
            <ac:spMkLst>
              <pc:docMk/>
              <pc:sldMasterMk cId="0" sldId="2147483648"/>
              <pc:sldLayoutMk cId="0" sldId="2147483655"/>
              <ac:spMk id="49" creationId="{AD509EA0-F437-97DE-5660-305CA6C6DDDC}"/>
            </ac:spMkLst>
          </pc:spChg>
          <pc:spChg chg="mod">
            <ac:chgData name="João Carita" userId="2a6e9abd-0609-42ea-bd9b-d7b7203085b4" providerId="ADAL" clId="{0EDBBF79-12D1-4CA0-8941-47E3F6077133}" dt="2024-07-01T10:59:03.752" v="360"/>
            <ac:spMkLst>
              <pc:docMk/>
              <pc:sldMasterMk cId="0" sldId="2147483648"/>
              <pc:sldLayoutMk cId="0" sldId="2147483655"/>
              <ac:spMk id="50" creationId="{E24DD881-AFEA-F53E-D26A-EA837BB58130}"/>
            </ac:spMkLst>
          </pc:spChg>
          <pc:spChg chg="mod">
            <ac:chgData name="João Carita" userId="2a6e9abd-0609-42ea-bd9b-d7b7203085b4" providerId="ADAL" clId="{0EDBBF79-12D1-4CA0-8941-47E3F6077133}" dt="2024-07-01T10:59:03.752" v="360"/>
            <ac:spMkLst>
              <pc:docMk/>
              <pc:sldMasterMk cId="0" sldId="2147483648"/>
              <pc:sldLayoutMk cId="0" sldId="2147483655"/>
              <ac:spMk id="51" creationId="{F8CBD02E-3F18-B26F-F6EF-7F1AE18B9C00}"/>
            </ac:spMkLst>
          </pc:spChg>
          <pc:spChg chg="mod">
            <ac:chgData name="João Carita" userId="2a6e9abd-0609-42ea-bd9b-d7b7203085b4" providerId="ADAL" clId="{0EDBBF79-12D1-4CA0-8941-47E3F6077133}" dt="2024-07-01T10:59:05.088" v="362"/>
            <ac:spMkLst>
              <pc:docMk/>
              <pc:sldMasterMk cId="0" sldId="2147483648"/>
              <pc:sldLayoutMk cId="0" sldId="2147483655"/>
              <ac:spMk id="53" creationId="{84F3C00D-B869-3D8A-8B04-CD9AECE6C7E0}"/>
            </ac:spMkLst>
          </pc:spChg>
          <pc:spChg chg="mod">
            <ac:chgData name="João Carita" userId="2a6e9abd-0609-42ea-bd9b-d7b7203085b4" providerId="ADAL" clId="{0EDBBF79-12D1-4CA0-8941-47E3F6077133}" dt="2024-07-01T10:59:05.088" v="362"/>
            <ac:spMkLst>
              <pc:docMk/>
              <pc:sldMasterMk cId="0" sldId="2147483648"/>
              <pc:sldLayoutMk cId="0" sldId="2147483655"/>
              <ac:spMk id="54" creationId="{ADF7A60A-55DF-5D74-FC20-A980BD187093}"/>
            </ac:spMkLst>
          </pc:spChg>
          <pc:spChg chg="mod">
            <ac:chgData name="João Carita" userId="2a6e9abd-0609-42ea-bd9b-d7b7203085b4" providerId="ADAL" clId="{0EDBBF79-12D1-4CA0-8941-47E3F6077133}" dt="2024-07-01T10:59:05.088" v="362"/>
            <ac:spMkLst>
              <pc:docMk/>
              <pc:sldMasterMk cId="0" sldId="2147483648"/>
              <pc:sldLayoutMk cId="0" sldId="2147483655"/>
              <ac:spMk id="55" creationId="{991E1438-BD75-70CA-2928-F48493A24C56}"/>
            </ac:spMkLst>
          </pc:spChg>
          <pc:spChg chg="add del mod">
            <ac:chgData name="João Carita" userId="2a6e9abd-0609-42ea-bd9b-d7b7203085b4" providerId="ADAL" clId="{0EDBBF79-12D1-4CA0-8941-47E3F6077133}" dt="2024-07-01T10:42:32.168" v="90" actId="478"/>
            <ac:spMkLst>
              <pc:docMk/>
              <pc:sldMasterMk cId="0" sldId="2147483648"/>
              <pc:sldLayoutMk cId="0" sldId="2147483655"/>
              <ac:spMk id="56" creationId="{F498058D-C34A-9889-7359-AE91D4DD1CF8}"/>
            </ac:spMkLst>
          </pc:spChg>
          <pc:spChg chg="add del">
            <ac:chgData name="João Carita" userId="2a6e9abd-0609-42ea-bd9b-d7b7203085b4" providerId="ADAL" clId="{0EDBBF79-12D1-4CA0-8941-47E3F6077133}" dt="2024-07-01T10:42:43.768" v="92" actId="11529"/>
            <ac:spMkLst>
              <pc:docMk/>
              <pc:sldMasterMk cId="0" sldId="2147483648"/>
              <pc:sldLayoutMk cId="0" sldId="2147483655"/>
              <ac:spMk id="57" creationId="{725C894D-4FEC-7660-8F17-B027B274600E}"/>
            </ac:spMkLst>
          </pc:spChg>
          <pc:spChg chg="add mod ord">
            <ac:chgData name="João Carita" userId="2a6e9abd-0609-42ea-bd9b-d7b7203085b4" providerId="ADAL" clId="{0EDBBF79-12D1-4CA0-8941-47E3F6077133}" dt="2024-07-01T10:56:55.096" v="325"/>
            <ac:spMkLst>
              <pc:docMk/>
              <pc:sldMasterMk cId="0" sldId="2147483648"/>
              <pc:sldLayoutMk cId="0" sldId="2147483655"/>
              <ac:spMk id="58" creationId="{673E01AE-B65B-CDF4-25D6-FA3E28724403}"/>
            </ac:spMkLst>
          </pc:spChg>
          <pc:spChg chg="add mod ord">
            <ac:chgData name="João Carita" userId="2a6e9abd-0609-42ea-bd9b-d7b7203085b4" providerId="ADAL" clId="{0EDBBF79-12D1-4CA0-8941-47E3F6077133}" dt="2024-07-01T10:57:50.071" v="334"/>
            <ac:spMkLst>
              <pc:docMk/>
              <pc:sldMasterMk cId="0" sldId="2147483648"/>
              <pc:sldLayoutMk cId="0" sldId="2147483655"/>
              <ac:spMk id="59" creationId="{C15FC8CA-9163-054E-5056-B645D6C7960E}"/>
            </ac:spMkLst>
          </pc:spChg>
          <pc:spChg chg="add mod ord">
            <ac:chgData name="João Carita" userId="2a6e9abd-0609-42ea-bd9b-d7b7203085b4" providerId="ADAL" clId="{0EDBBF79-12D1-4CA0-8941-47E3F6077133}" dt="2024-07-01T10:58:26.586" v="345"/>
            <ac:spMkLst>
              <pc:docMk/>
              <pc:sldMasterMk cId="0" sldId="2147483648"/>
              <pc:sldLayoutMk cId="0" sldId="2147483655"/>
              <ac:spMk id="60" creationId="{0538FE1C-5AEE-D849-6EC3-494523EC4CA9}"/>
            </ac:spMkLst>
          </pc:spChg>
          <pc:spChg chg="add mod ord">
            <ac:chgData name="João Carita" userId="2a6e9abd-0609-42ea-bd9b-d7b7203085b4" providerId="ADAL" clId="{0EDBBF79-12D1-4CA0-8941-47E3F6077133}" dt="2024-07-01T10:58:37.296" v="350"/>
            <ac:spMkLst>
              <pc:docMk/>
              <pc:sldMasterMk cId="0" sldId="2147483648"/>
              <pc:sldLayoutMk cId="0" sldId="2147483655"/>
              <ac:spMk id="61" creationId="{0210E590-FCED-450F-59FA-882F1DF28E54}"/>
            </ac:spMkLst>
          </pc:spChg>
          <pc:spChg chg="add mod ord">
            <ac:chgData name="João Carita" userId="2a6e9abd-0609-42ea-bd9b-d7b7203085b4" providerId="ADAL" clId="{0EDBBF79-12D1-4CA0-8941-47E3F6077133}" dt="2024-07-01T10:58:51.090" v="356"/>
            <ac:spMkLst>
              <pc:docMk/>
              <pc:sldMasterMk cId="0" sldId="2147483648"/>
              <pc:sldLayoutMk cId="0" sldId="2147483655"/>
              <ac:spMk id="62" creationId="{D144E71B-5EFF-ABA8-7E34-AD36B574A5FD}"/>
            </ac:spMkLst>
          </pc:spChg>
          <pc:spChg chg="add mod ord">
            <ac:chgData name="João Carita" userId="2a6e9abd-0609-42ea-bd9b-d7b7203085b4" providerId="ADAL" clId="{0EDBBF79-12D1-4CA0-8941-47E3F6077133}" dt="2024-07-01T10:59:04.224" v="361"/>
            <ac:spMkLst>
              <pc:docMk/>
              <pc:sldMasterMk cId="0" sldId="2147483648"/>
              <pc:sldLayoutMk cId="0" sldId="2147483655"/>
              <ac:spMk id="63" creationId="{3FFA834A-5580-2B7D-4208-28D789D3B032}"/>
            </ac:spMkLst>
          </pc:spChg>
          <pc:spChg chg="add mod ord">
            <ac:chgData name="João Carita" userId="2a6e9abd-0609-42ea-bd9b-d7b7203085b4" providerId="ADAL" clId="{0EDBBF79-12D1-4CA0-8941-47E3F6077133}" dt="2024-07-01T10:55:39.824" v="306"/>
            <ac:spMkLst>
              <pc:docMk/>
              <pc:sldMasterMk cId="0" sldId="2147483648"/>
              <pc:sldLayoutMk cId="0" sldId="2147483655"/>
              <ac:spMk id="64" creationId="{78BBADD7-4601-1108-1EE4-C487520661F4}"/>
            </ac:spMkLst>
          </pc:spChg>
          <pc:spChg chg="add mod ord">
            <ac:chgData name="João Carita" userId="2a6e9abd-0609-42ea-bd9b-d7b7203085b4" providerId="ADAL" clId="{0EDBBF79-12D1-4CA0-8941-47E3F6077133}" dt="2024-07-01T10:59:11.592" v="364" actId="1076"/>
            <ac:spMkLst>
              <pc:docMk/>
              <pc:sldMasterMk cId="0" sldId="2147483648"/>
              <pc:sldLayoutMk cId="0" sldId="2147483655"/>
              <ac:spMk id="65" creationId="{E7497048-83B6-6A18-AFCA-4D768C27C041}"/>
            </ac:spMkLst>
          </pc:spChg>
          <pc:spChg chg="add mod">
            <ac:chgData name="João Carita" userId="2a6e9abd-0609-42ea-bd9b-d7b7203085b4" providerId="ADAL" clId="{0EDBBF79-12D1-4CA0-8941-47E3F6077133}" dt="2024-07-01T10:56:00.017" v="318"/>
            <ac:spMkLst>
              <pc:docMk/>
              <pc:sldMasterMk cId="0" sldId="2147483648"/>
              <pc:sldLayoutMk cId="0" sldId="2147483655"/>
              <ac:spMk id="66" creationId="{8AF04D7F-9848-9FAF-18BD-FC1C8FCDC395}"/>
            </ac:spMkLst>
          </pc:spChg>
          <pc:grpChg chg="add mod ord">
            <ac:chgData name="João Carita" userId="2a6e9abd-0609-42ea-bd9b-d7b7203085b4" providerId="ADAL" clId="{0EDBBF79-12D1-4CA0-8941-47E3F6077133}" dt="2024-07-01T10:55:33.769" v="305"/>
            <ac:grpSpMkLst>
              <pc:docMk/>
              <pc:sldMasterMk cId="0" sldId="2147483648"/>
              <pc:sldLayoutMk cId="0" sldId="2147483655"/>
              <ac:grpSpMk id="8" creationId="{A78DB0BC-9DC8-551D-2233-0441FF00E7DC}"/>
            </ac:grpSpMkLst>
          </pc:grpChg>
          <pc:grpChg chg="add del mod">
            <ac:chgData name="João Carita" userId="2a6e9abd-0609-42ea-bd9b-d7b7203085b4" providerId="ADAL" clId="{0EDBBF79-12D1-4CA0-8941-47E3F6077133}" dt="2024-07-01T10:50:27.794" v="241" actId="478"/>
            <ac:grpSpMkLst>
              <pc:docMk/>
              <pc:sldMasterMk cId="0" sldId="2147483648"/>
              <pc:sldLayoutMk cId="0" sldId="2147483655"/>
              <ac:grpSpMk id="21" creationId="{5764778E-14D1-1559-0325-FA8A0AAB0029}"/>
            </ac:grpSpMkLst>
          </pc:grpChg>
          <pc:grpChg chg="add mod ord">
            <ac:chgData name="João Carita" userId="2a6e9abd-0609-42ea-bd9b-d7b7203085b4" providerId="ADAL" clId="{0EDBBF79-12D1-4CA0-8941-47E3F6077133}" dt="2024-07-01T10:54:00.473" v="267"/>
            <ac:grpSpMkLst>
              <pc:docMk/>
              <pc:sldMasterMk cId="0" sldId="2147483648"/>
              <pc:sldLayoutMk cId="0" sldId="2147483655"/>
              <ac:grpSpMk id="23" creationId="{B3670C6A-E585-BFC4-6857-34FC061C1775}"/>
            </ac:grpSpMkLst>
          </pc:grpChg>
          <pc:grpChg chg="add mod">
            <ac:chgData name="João Carita" userId="2a6e9abd-0609-42ea-bd9b-d7b7203085b4" providerId="ADAL" clId="{0EDBBF79-12D1-4CA0-8941-47E3F6077133}" dt="2024-07-01T10:57:49.224" v="333"/>
            <ac:grpSpMkLst>
              <pc:docMk/>
              <pc:sldMasterMk cId="0" sldId="2147483648"/>
              <pc:sldLayoutMk cId="0" sldId="2147483655"/>
              <ac:grpSpMk id="27" creationId="{F8EAF340-3934-AC40-B396-6088665C44A6}"/>
            </ac:grpSpMkLst>
          </pc:grpChg>
          <pc:grpChg chg="add mod">
            <ac:chgData name="João Carita" userId="2a6e9abd-0609-42ea-bd9b-d7b7203085b4" providerId="ADAL" clId="{0EDBBF79-12D1-4CA0-8941-47E3F6077133}" dt="2024-07-01T10:55:51.273" v="312"/>
            <ac:grpSpMkLst>
              <pc:docMk/>
              <pc:sldMasterMk cId="0" sldId="2147483648"/>
              <pc:sldLayoutMk cId="0" sldId="2147483655"/>
              <ac:grpSpMk id="32" creationId="{6EF20853-EEA0-B2F5-CF5F-E22BED208E3E}"/>
            </ac:grpSpMkLst>
          </pc:grpChg>
          <pc:grpChg chg="add mod ord">
            <ac:chgData name="João Carita" userId="2a6e9abd-0609-42ea-bd9b-d7b7203085b4" providerId="ADAL" clId="{0EDBBF79-12D1-4CA0-8941-47E3F6077133}" dt="2024-07-01T10:58:26.240" v="344"/>
            <ac:grpSpMkLst>
              <pc:docMk/>
              <pc:sldMasterMk cId="0" sldId="2147483648"/>
              <pc:sldLayoutMk cId="0" sldId="2147483655"/>
              <ac:grpSpMk id="35" creationId="{F368D884-7BFF-3E6B-80AC-40EAEEC8F44C}"/>
            </ac:grpSpMkLst>
          </pc:grpChg>
          <pc:grpChg chg="add mod ord">
            <ac:chgData name="João Carita" userId="2a6e9abd-0609-42ea-bd9b-d7b7203085b4" providerId="ADAL" clId="{0EDBBF79-12D1-4CA0-8941-47E3F6077133}" dt="2024-07-01T10:58:36.777" v="349"/>
            <ac:grpSpMkLst>
              <pc:docMk/>
              <pc:sldMasterMk cId="0" sldId="2147483648"/>
              <pc:sldLayoutMk cId="0" sldId="2147483655"/>
              <ac:grpSpMk id="40" creationId="{14F89399-6291-C112-B60C-425F161C3BCD}"/>
            </ac:grpSpMkLst>
          </pc:grpChg>
          <pc:grpChg chg="add mod ord">
            <ac:chgData name="João Carita" userId="2a6e9abd-0609-42ea-bd9b-d7b7203085b4" providerId="ADAL" clId="{0EDBBF79-12D1-4CA0-8941-47E3F6077133}" dt="2024-07-01T10:58:50.719" v="355"/>
            <ac:grpSpMkLst>
              <pc:docMk/>
              <pc:sldMasterMk cId="0" sldId="2147483648"/>
              <pc:sldLayoutMk cId="0" sldId="2147483655"/>
              <ac:grpSpMk id="44" creationId="{4CA4D8B3-5FC5-4972-B295-6B983BA0EADF}"/>
            </ac:grpSpMkLst>
          </pc:grpChg>
          <pc:grpChg chg="add mod ord">
            <ac:chgData name="João Carita" userId="2a6e9abd-0609-42ea-bd9b-d7b7203085b4" providerId="ADAL" clId="{0EDBBF79-12D1-4CA0-8941-47E3F6077133}" dt="2024-07-01T10:59:03.752" v="360"/>
            <ac:grpSpMkLst>
              <pc:docMk/>
              <pc:sldMasterMk cId="0" sldId="2147483648"/>
              <pc:sldLayoutMk cId="0" sldId="2147483655"/>
              <ac:grpSpMk id="48" creationId="{F19A8B2A-4A54-E003-CB3D-29E7AB4E1F5E}"/>
            </ac:grpSpMkLst>
          </pc:grpChg>
          <pc:grpChg chg="add mod ord">
            <ac:chgData name="João Carita" userId="2a6e9abd-0609-42ea-bd9b-d7b7203085b4" providerId="ADAL" clId="{0EDBBF79-12D1-4CA0-8941-47E3F6077133}" dt="2024-07-01T10:59:11.592" v="364" actId="1076"/>
            <ac:grpSpMkLst>
              <pc:docMk/>
              <pc:sldMasterMk cId="0" sldId="2147483648"/>
              <pc:sldLayoutMk cId="0" sldId="2147483655"/>
              <ac:grpSpMk id="52" creationId="{12CA7340-149F-D8BA-1E57-CBE626AD7B72}"/>
            </ac:grpSpMkLst>
          </pc:grpChg>
        </pc:sldLayoutChg>
        <pc:sldLayoutChg chg="del">
          <pc:chgData name="João Carita" userId="2a6e9abd-0609-42ea-bd9b-d7b7203085b4" providerId="ADAL" clId="{0EDBBF79-12D1-4CA0-8941-47E3F6077133}" dt="2024-07-01T10:41:55.980" v="76" actId="2696"/>
          <pc:sldLayoutMkLst>
            <pc:docMk/>
            <pc:sldMasterMk cId="0" sldId="2147483648"/>
            <pc:sldLayoutMk cId="0" sldId="2147483656"/>
          </pc:sldLayoutMkLst>
        </pc:sldLayoutChg>
        <pc:sldLayoutChg chg="del">
          <pc:chgData name="João Carita" userId="2a6e9abd-0609-42ea-bd9b-d7b7203085b4" providerId="ADAL" clId="{0EDBBF79-12D1-4CA0-8941-47E3F6077133}" dt="2024-07-01T10:41:55.786" v="75" actId="2696"/>
          <pc:sldLayoutMkLst>
            <pc:docMk/>
            <pc:sldMasterMk cId="0" sldId="2147483648"/>
            <pc:sldLayoutMk cId="0" sldId="2147483657"/>
          </pc:sldLayoutMkLst>
        </pc:sldLayoutChg>
        <pc:sldLayoutChg chg="del">
          <pc:chgData name="João Carita" userId="2a6e9abd-0609-42ea-bd9b-d7b7203085b4" providerId="ADAL" clId="{0EDBBF79-12D1-4CA0-8941-47E3F6077133}" dt="2024-07-01T10:41:55.607" v="74" actId="2696"/>
          <pc:sldLayoutMkLst>
            <pc:docMk/>
            <pc:sldMasterMk cId="0" sldId="2147483648"/>
            <pc:sldLayoutMk cId="0" sldId="2147483658"/>
          </pc:sldLayoutMkLst>
        </pc:sldLayoutChg>
        <pc:sldLayoutChg chg="del">
          <pc:chgData name="João Carita" userId="2a6e9abd-0609-42ea-bd9b-d7b7203085b4" providerId="ADAL" clId="{0EDBBF79-12D1-4CA0-8941-47E3F6077133}" dt="2024-07-01T10:41:55.435" v="73" actId="2696"/>
          <pc:sldLayoutMkLst>
            <pc:docMk/>
            <pc:sldMasterMk cId="0" sldId="2147483648"/>
            <pc:sldLayoutMk cId="0" sldId="2147483659"/>
          </pc:sldLayoutMkLst>
        </pc:sldLayoutChg>
        <pc:sldLayoutChg chg="new del mod">
          <pc:chgData name="João Carita" userId="2a6e9abd-0609-42ea-bd9b-d7b7203085b4" providerId="ADAL" clId="{0EDBBF79-12D1-4CA0-8941-47E3F6077133}" dt="2024-07-01T10:41:54.921" v="72" actId="2696"/>
          <pc:sldLayoutMkLst>
            <pc:docMk/>
            <pc:sldMasterMk cId="0" sldId="2147483648"/>
            <pc:sldLayoutMk cId="2052132985" sldId="2147483660"/>
          </pc:sldLayoutMkLst>
        </pc:sldLayoutChg>
      </pc:sldMasterChg>
      <pc:sldMasterChg chg="new del mod addSldLayout delSldLayout">
        <pc:chgData name="João Carita" userId="2a6e9abd-0609-42ea-bd9b-d7b7203085b4" providerId="ADAL" clId="{0EDBBF79-12D1-4CA0-8941-47E3F6077133}" dt="2024-07-01T10:35:59.470" v="35" actId="6938"/>
        <pc:sldMasterMkLst>
          <pc:docMk/>
          <pc:sldMasterMk cId="672726734" sldId="2147483660"/>
        </pc:sldMasterMkLst>
        <pc:sldLayoutChg chg="new del replId">
          <pc:chgData name="João Carita" userId="2a6e9abd-0609-42ea-bd9b-d7b7203085b4" providerId="ADAL" clId="{0EDBBF79-12D1-4CA0-8941-47E3F6077133}" dt="2024-07-01T10:35:59.470" v="35" actId="6938"/>
          <pc:sldLayoutMkLst>
            <pc:docMk/>
            <pc:sldMasterMk cId="672726734" sldId="2147483660"/>
            <pc:sldLayoutMk cId="2334060513" sldId="2147483661"/>
          </pc:sldLayoutMkLst>
        </pc:sldLayoutChg>
        <pc:sldLayoutChg chg="new del replId">
          <pc:chgData name="João Carita" userId="2a6e9abd-0609-42ea-bd9b-d7b7203085b4" providerId="ADAL" clId="{0EDBBF79-12D1-4CA0-8941-47E3F6077133}" dt="2024-07-01T10:35:59.470" v="35" actId="6938"/>
          <pc:sldLayoutMkLst>
            <pc:docMk/>
            <pc:sldMasterMk cId="672726734" sldId="2147483660"/>
            <pc:sldLayoutMk cId="1316379468" sldId="2147483662"/>
          </pc:sldLayoutMkLst>
        </pc:sldLayoutChg>
        <pc:sldLayoutChg chg="new del replId">
          <pc:chgData name="João Carita" userId="2a6e9abd-0609-42ea-bd9b-d7b7203085b4" providerId="ADAL" clId="{0EDBBF79-12D1-4CA0-8941-47E3F6077133}" dt="2024-07-01T10:35:59.470" v="35" actId="6938"/>
          <pc:sldLayoutMkLst>
            <pc:docMk/>
            <pc:sldMasterMk cId="672726734" sldId="2147483660"/>
            <pc:sldLayoutMk cId="1540479598" sldId="2147483663"/>
          </pc:sldLayoutMkLst>
        </pc:sldLayoutChg>
        <pc:sldLayoutChg chg="new del replId">
          <pc:chgData name="João Carita" userId="2a6e9abd-0609-42ea-bd9b-d7b7203085b4" providerId="ADAL" clId="{0EDBBF79-12D1-4CA0-8941-47E3F6077133}" dt="2024-07-01T10:35:59.470" v="35" actId="6938"/>
          <pc:sldLayoutMkLst>
            <pc:docMk/>
            <pc:sldMasterMk cId="672726734" sldId="2147483660"/>
            <pc:sldLayoutMk cId="3240548505" sldId="2147483664"/>
          </pc:sldLayoutMkLst>
        </pc:sldLayoutChg>
        <pc:sldLayoutChg chg="new del replId">
          <pc:chgData name="João Carita" userId="2a6e9abd-0609-42ea-bd9b-d7b7203085b4" providerId="ADAL" clId="{0EDBBF79-12D1-4CA0-8941-47E3F6077133}" dt="2024-07-01T10:35:59.470" v="35" actId="6938"/>
          <pc:sldLayoutMkLst>
            <pc:docMk/>
            <pc:sldMasterMk cId="672726734" sldId="2147483660"/>
            <pc:sldLayoutMk cId="987803674" sldId="2147483665"/>
          </pc:sldLayoutMkLst>
        </pc:sldLayoutChg>
        <pc:sldLayoutChg chg="new del replId">
          <pc:chgData name="João Carita" userId="2a6e9abd-0609-42ea-bd9b-d7b7203085b4" providerId="ADAL" clId="{0EDBBF79-12D1-4CA0-8941-47E3F6077133}" dt="2024-07-01T10:35:59.470" v="35" actId="6938"/>
          <pc:sldLayoutMkLst>
            <pc:docMk/>
            <pc:sldMasterMk cId="672726734" sldId="2147483660"/>
            <pc:sldLayoutMk cId="2403211962" sldId="2147483666"/>
          </pc:sldLayoutMkLst>
        </pc:sldLayoutChg>
        <pc:sldLayoutChg chg="new del replId">
          <pc:chgData name="João Carita" userId="2a6e9abd-0609-42ea-bd9b-d7b7203085b4" providerId="ADAL" clId="{0EDBBF79-12D1-4CA0-8941-47E3F6077133}" dt="2024-07-01T10:35:59.470" v="35" actId="6938"/>
          <pc:sldLayoutMkLst>
            <pc:docMk/>
            <pc:sldMasterMk cId="672726734" sldId="2147483660"/>
            <pc:sldLayoutMk cId="3183322920" sldId="2147483667"/>
          </pc:sldLayoutMkLst>
        </pc:sldLayoutChg>
        <pc:sldLayoutChg chg="new del replId">
          <pc:chgData name="João Carita" userId="2a6e9abd-0609-42ea-bd9b-d7b7203085b4" providerId="ADAL" clId="{0EDBBF79-12D1-4CA0-8941-47E3F6077133}" dt="2024-07-01T10:35:59.470" v="35" actId="6938"/>
          <pc:sldLayoutMkLst>
            <pc:docMk/>
            <pc:sldMasterMk cId="672726734" sldId="2147483660"/>
            <pc:sldLayoutMk cId="2300275566" sldId="2147483668"/>
          </pc:sldLayoutMkLst>
        </pc:sldLayoutChg>
        <pc:sldLayoutChg chg="new del replId">
          <pc:chgData name="João Carita" userId="2a6e9abd-0609-42ea-bd9b-d7b7203085b4" providerId="ADAL" clId="{0EDBBF79-12D1-4CA0-8941-47E3F6077133}" dt="2024-07-01T10:35:59.470" v="35" actId="6938"/>
          <pc:sldLayoutMkLst>
            <pc:docMk/>
            <pc:sldMasterMk cId="672726734" sldId="2147483660"/>
            <pc:sldLayoutMk cId="2155006949" sldId="2147483669"/>
          </pc:sldLayoutMkLst>
        </pc:sldLayoutChg>
        <pc:sldLayoutChg chg="new del replId">
          <pc:chgData name="João Carita" userId="2a6e9abd-0609-42ea-bd9b-d7b7203085b4" providerId="ADAL" clId="{0EDBBF79-12D1-4CA0-8941-47E3F6077133}" dt="2024-07-01T10:35:59.470" v="35" actId="6938"/>
          <pc:sldLayoutMkLst>
            <pc:docMk/>
            <pc:sldMasterMk cId="672726734" sldId="2147483660"/>
            <pc:sldLayoutMk cId="4286164831" sldId="2147483670"/>
          </pc:sldLayoutMkLst>
        </pc:sldLayoutChg>
        <pc:sldLayoutChg chg="new del replId">
          <pc:chgData name="João Carita" userId="2a6e9abd-0609-42ea-bd9b-d7b7203085b4" providerId="ADAL" clId="{0EDBBF79-12D1-4CA0-8941-47E3F6077133}" dt="2024-07-01T10:35:59.470" v="35" actId="6938"/>
          <pc:sldLayoutMkLst>
            <pc:docMk/>
            <pc:sldMasterMk cId="672726734" sldId="2147483660"/>
            <pc:sldLayoutMk cId="1199802682" sldId="2147483671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E3C9C39-1B99-6961-9C83-7AC44CF4A9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63C7AA3-6B2F-D3E7-D48D-485EDDF18A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6E875-F9FC-41EF-A29A-1898C608604D}" type="datetimeFigureOut">
              <a:rPr lang="fr-CH" smtClean="0"/>
              <a:t>01.07.2024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1A71EED-C9A2-DB25-16D4-6B675059BE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0E9E172-71B6-59C1-C0EC-8D16C3611E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B4FC9-874D-4215-A606-10B047AA58B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36059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sv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14.sv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1-RentreScolaire">
            <a:extLst>
              <a:ext uri="{FF2B5EF4-FFF2-40B4-BE49-F238E27FC236}">
                <a16:creationId xmlns:a16="http://schemas.microsoft.com/office/drawing/2014/main" id="{B3670C6A-E585-BFC4-6857-34FC061C1775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6306117" y="2217306"/>
            <a:ext cx="5675766" cy="5852387"/>
            <a:chOff x="0" y="0"/>
            <a:chExt cx="7567688" cy="7803183"/>
          </a:xfrm>
        </p:grpSpPr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103D1DD4-72C0-F17B-3314-DD871F54C82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30892" y="0"/>
              <a:ext cx="6505904" cy="7803183"/>
            </a:xfrm>
            <a:custGeom>
              <a:avLst/>
              <a:gdLst/>
              <a:ahLst/>
              <a:cxnLst/>
              <a:rect l="l" t="t" r="r" b="b"/>
              <a:pathLst>
                <a:path w="6505904" h="7803183">
                  <a:moveTo>
                    <a:pt x="0" y="0"/>
                  </a:moveTo>
                  <a:lnTo>
                    <a:pt x="6505904" y="0"/>
                  </a:lnTo>
                  <a:lnTo>
                    <a:pt x="6505904" y="7803183"/>
                  </a:lnTo>
                  <a:lnTo>
                    <a:pt x="0" y="780318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fr-CH" dirty="0"/>
            </a:p>
          </p:txBody>
        </p:sp>
        <p:sp>
          <p:nvSpPr>
            <p:cNvPr id="25" name="TextBox 22">
              <a:extLst>
                <a:ext uri="{FF2B5EF4-FFF2-40B4-BE49-F238E27FC236}">
                  <a16:creationId xmlns:a16="http://schemas.microsoft.com/office/drawing/2014/main" id="{6D32EF36-A3F7-14D5-A286-D4A0067773F1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6588519"/>
              <a:ext cx="7567688" cy="78819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931"/>
                </a:lnSpc>
                <a:spcBef>
                  <a:spcPct val="0"/>
                </a:spcBef>
              </a:pPr>
              <a:r>
                <a:rPr lang="en-US" sz="3522" spc="-235" dirty="0">
                  <a:solidFill>
                    <a:srgbClr val="72C7AA"/>
                  </a:solidFill>
                  <a:latin typeface="More Sugar 1 Thin"/>
                </a:rPr>
                <a:t>1 - </a:t>
              </a:r>
              <a:r>
                <a:rPr lang="en-US" sz="3522" spc="-235" dirty="0" err="1">
                  <a:solidFill>
                    <a:srgbClr val="72C7AA"/>
                  </a:solidFill>
                  <a:latin typeface="More Sugar 1 Thin"/>
                </a:rPr>
                <a:t>Rentrée</a:t>
              </a:r>
              <a:r>
                <a:rPr lang="en-US" sz="3522" spc="-235" dirty="0">
                  <a:solidFill>
                    <a:srgbClr val="72C7AA"/>
                  </a:solidFill>
                  <a:latin typeface="More Sugar 1 Thin"/>
                </a:rPr>
                <a:t> </a:t>
              </a:r>
              <a:r>
                <a:rPr lang="en-US" sz="3522" spc="-235" dirty="0" err="1">
                  <a:solidFill>
                    <a:srgbClr val="72C7AA"/>
                  </a:solidFill>
                  <a:latin typeface="More Sugar 1 Thin"/>
                </a:rPr>
                <a:t>scolaire</a:t>
              </a:r>
              <a:endParaRPr lang="en-US" sz="3522" spc="-235" dirty="0">
                <a:solidFill>
                  <a:srgbClr val="72C7AA"/>
                </a:solidFill>
                <a:latin typeface="More Sugar 1 Thin"/>
              </a:endParaRPr>
            </a:p>
          </p:txBody>
        </p:sp>
      </p:grpSp>
      <p:sp>
        <p:nvSpPr>
          <p:cNvPr id="58" name="Espace réservé pour une image  57">
            <a:extLst>
              <a:ext uri="{FF2B5EF4-FFF2-40B4-BE49-F238E27FC236}">
                <a16:creationId xmlns:a16="http://schemas.microsoft.com/office/drawing/2014/main" id="{673E01AE-B65B-CDF4-25D6-FA3E2872440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0"/>
          </p:nvPr>
        </p:nvSpPr>
        <p:spPr>
          <a:xfrm>
            <a:off x="6991768" y="2483091"/>
            <a:ext cx="4308362" cy="4334390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grpSp>
        <p:nvGrpSpPr>
          <p:cNvPr id="27" name="2-Toussaint">
            <a:extLst>
              <a:ext uri="{FF2B5EF4-FFF2-40B4-BE49-F238E27FC236}">
                <a16:creationId xmlns:a16="http://schemas.microsoft.com/office/drawing/2014/main" id="{F8EAF340-3934-AC40-B396-6088665C44A6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11343074" y="979886"/>
            <a:ext cx="3582476" cy="4128675"/>
            <a:chOff x="0" y="0"/>
            <a:chExt cx="4776635" cy="5504900"/>
          </a:xfrm>
        </p:grpSpPr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758E6B65-A513-F56B-018F-952BE11BFF8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420000">
              <a:off x="290940" y="236855"/>
              <a:ext cx="4194754" cy="5031190"/>
            </a:xfrm>
            <a:custGeom>
              <a:avLst/>
              <a:gdLst/>
              <a:ahLst/>
              <a:cxnLst/>
              <a:rect l="l" t="t" r="r" b="b"/>
              <a:pathLst>
                <a:path w="4194754" h="5031190">
                  <a:moveTo>
                    <a:pt x="0" y="0"/>
                  </a:moveTo>
                  <a:lnTo>
                    <a:pt x="4194755" y="0"/>
                  </a:lnTo>
                  <a:lnTo>
                    <a:pt x="4194755" y="5031190"/>
                  </a:lnTo>
                  <a:lnTo>
                    <a:pt x="0" y="503119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fr-CH" dirty="0"/>
            </a:p>
          </p:txBody>
        </p:sp>
        <p:sp>
          <p:nvSpPr>
            <p:cNvPr id="29" name="TextBox 26">
              <a:extLst>
                <a:ext uri="{FF2B5EF4-FFF2-40B4-BE49-F238E27FC236}">
                  <a16:creationId xmlns:a16="http://schemas.microsoft.com/office/drawing/2014/main" id="{9A1EEF3E-AF81-5D96-EE39-B01AB58F0197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 rot="438789">
              <a:off x="713805" y="4332187"/>
              <a:ext cx="2914806" cy="66409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203"/>
                </a:lnSpc>
                <a:spcBef>
                  <a:spcPct val="0"/>
                </a:spcBef>
              </a:pPr>
              <a:r>
                <a:rPr lang="en-US" sz="3002" spc="-201" dirty="0">
                  <a:solidFill>
                    <a:srgbClr val="FFFFFF"/>
                  </a:solidFill>
                  <a:latin typeface="More Sugar 1 Thin"/>
                </a:rPr>
                <a:t>2 - Toussaint</a:t>
              </a:r>
            </a:p>
          </p:txBody>
        </p:sp>
        <p:sp>
          <p:nvSpPr>
            <p:cNvPr id="30" name="TextBox 27">
              <a:extLst>
                <a:ext uri="{FF2B5EF4-FFF2-40B4-BE49-F238E27FC236}">
                  <a16:creationId xmlns:a16="http://schemas.microsoft.com/office/drawing/2014/main" id="{EDF9B583-9419-833B-D1B9-96BC339793B2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 rot="424093">
              <a:off x="2181638" y="235727"/>
              <a:ext cx="852687" cy="26812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616"/>
                </a:lnSpc>
              </a:pPr>
              <a:r>
                <a:rPr lang="en-US" sz="1154">
                  <a:solidFill>
                    <a:srgbClr val="FFFFFF"/>
                  </a:solidFill>
                  <a:latin typeface="More Sugar 2 Thin"/>
                </a:rPr>
                <a:t>01.11.2024</a:t>
              </a:r>
            </a:p>
          </p:txBody>
        </p:sp>
      </p:grpSp>
      <p:sp>
        <p:nvSpPr>
          <p:cNvPr id="59" name="Espace réservé pour une image  57">
            <a:extLst>
              <a:ext uri="{FF2B5EF4-FFF2-40B4-BE49-F238E27FC236}">
                <a16:creationId xmlns:a16="http://schemas.microsoft.com/office/drawing/2014/main" id="{C15FC8CA-9163-054E-5056-B645D6C7960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1"/>
          </p:nvPr>
        </p:nvSpPr>
        <p:spPr>
          <a:xfrm rot="420000">
            <a:off x="11791867" y="1345957"/>
            <a:ext cx="2772000" cy="2772000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grpSp>
        <p:nvGrpSpPr>
          <p:cNvPr id="35" name="3-Avent">
            <a:extLst>
              <a:ext uri="{FF2B5EF4-FFF2-40B4-BE49-F238E27FC236}">
                <a16:creationId xmlns:a16="http://schemas.microsoft.com/office/drawing/2014/main" id="{F368D884-7BFF-3E6B-80AC-40EAEEC8F44C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14692214" y="2481904"/>
            <a:ext cx="3261372" cy="3911690"/>
            <a:chOff x="0" y="0"/>
            <a:chExt cx="4348495" cy="5215587"/>
          </a:xfrm>
        </p:grpSpPr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007CBBEB-2E9F-A935-ED1A-43D9E06E454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4348495" cy="5215587"/>
            </a:xfrm>
            <a:custGeom>
              <a:avLst/>
              <a:gdLst/>
              <a:ahLst/>
              <a:cxnLst/>
              <a:rect l="l" t="t" r="r" b="b"/>
              <a:pathLst>
                <a:path w="4348495" h="5215587">
                  <a:moveTo>
                    <a:pt x="0" y="0"/>
                  </a:moveTo>
                  <a:lnTo>
                    <a:pt x="4348495" y="0"/>
                  </a:lnTo>
                  <a:lnTo>
                    <a:pt x="4348495" y="5215587"/>
                  </a:lnTo>
                  <a:lnTo>
                    <a:pt x="0" y="521558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fr-CH"/>
            </a:p>
          </p:txBody>
        </p:sp>
        <p:sp>
          <p:nvSpPr>
            <p:cNvPr id="37" name="TextBox 34">
              <a:extLst>
                <a:ext uri="{FF2B5EF4-FFF2-40B4-BE49-F238E27FC236}">
                  <a16:creationId xmlns:a16="http://schemas.microsoft.com/office/drawing/2014/main" id="{96A52629-1A63-21A0-6CBC-814154CE8CC2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5608" y="4314976"/>
              <a:ext cx="3776155" cy="68633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357"/>
                </a:lnSpc>
                <a:spcBef>
                  <a:spcPct val="0"/>
                </a:spcBef>
              </a:pPr>
              <a:r>
                <a:rPr lang="en-US" sz="3112" spc="-208">
                  <a:solidFill>
                    <a:srgbClr val="FFFFFF"/>
                  </a:solidFill>
                  <a:latin typeface="More Sugar 1 Thin"/>
                </a:rPr>
                <a:t>3 - Avent</a:t>
              </a:r>
            </a:p>
          </p:txBody>
        </p:sp>
        <p:sp>
          <p:nvSpPr>
            <p:cNvPr id="38" name="TextBox 35">
              <a:extLst>
                <a:ext uri="{FF2B5EF4-FFF2-40B4-BE49-F238E27FC236}">
                  <a16:creationId xmlns:a16="http://schemas.microsoft.com/office/drawing/2014/main" id="{383A8AA5-D83C-3F6E-65F6-10A2006661C5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06611" y="-19050"/>
              <a:ext cx="2536005" cy="26737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676"/>
                </a:lnSpc>
              </a:pPr>
              <a:r>
                <a:rPr lang="en-US" sz="1197">
                  <a:solidFill>
                    <a:srgbClr val="FFFFFF"/>
                  </a:solidFill>
                  <a:latin typeface="More Sugar 2 Thin"/>
                </a:rPr>
                <a:t>Du 01 au 24.12.2024</a:t>
              </a:r>
            </a:p>
          </p:txBody>
        </p:sp>
      </p:grpSp>
      <p:sp>
        <p:nvSpPr>
          <p:cNvPr id="60" name="Espace réservé pour une image  57">
            <a:extLst>
              <a:ext uri="{FF2B5EF4-FFF2-40B4-BE49-F238E27FC236}">
                <a16:creationId xmlns:a16="http://schemas.microsoft.com/office/drawing/2014/main" id="{0538FE1C-5AEE-D849-6EC3-494523EC4CA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2"/>
          </p:nvPr>
        </p:nvSpPr>
        <p:spPr>
          <a:xfrm>
            <a:off x="14880078" y="2674592"/>
            <a:ext cx="2880000" cy="2880000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grpSp>
        <p:nvGrpSpPr>
          <p:cNvPr id="40" name="4-Noel">
            <a:extLst>
              <a:ext uri="{FF2B5EF4-FFF2-40B4-BE49-F238E27FC236}">
                <a16:creationId xmlns:a16="http://schemas.microsoft.com/office/drawing/2014/main" id="{14F89399-6291-C112-B60C-425F161C3BCD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12355558" y="5643047"/>
            <a:ext cx="2915286" cy="3440636"/>
            <a:chOff x="0" y="0"/>
            <a:chExt cx="3887048" cy="4587515"/>
          </a:xfrm>
        </p:grpSpPr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3DAC2273-AE00-D3A3-D0A0-683B8183F5C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158685">
              <a:off x="100062" y="82708"/>
              <a:ext cx="3686925" cy="4422099"/>
            </a:xfrm>
            <a:custGeom>
              <a:avLst/>
              <a:gdLst/>
              <a:ahLst/>
              <a:cxnLst/>
              <a:rect l="l" t="t" r="r" b="b"/>
              <a:pathLst>
                <a:path w="3686925" h="4422099">
                  <a:moveTo>
                    <a:pt x="0" y="0"/>
                  </a:moveTo>
                  <a:lnTo>
                    <a:pt x="3686924" y="0"/>
                  </a:lnTo>
                  <a:lnTo>
                    <a:pt x="3686924" y="4422099"/>
                  </a:lnTo>
                  <a:lnTo>
                    <a:pt x="0" y="442209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fr-CH"/>
            </a:p>
          </p:txBody>
        </p:sp>
        <p:sp>
          <p:nvSpPr>
            <p:cNvPr id="42" name="TextBox 39">
              <a:extLst>
                <a:ext uri="{FF2B5EF4-FFF2-40B4-BE49-F238E27FC236}">
                  <a16:creationId xmlns:a16="http://schemas.microsoft.com/office/drawing/2014/main" id="{792628C3-0F0E-D4DD-2DE2-DA0B6CD37223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 rot="180000">
              <a:off x="85010" y="3769478"/>
              <a:ext cx="3721643" cy="53181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53"/>
                </a:lnSpc>
                <a:spcBef>
                  <a:spcPct val="0"/>
                </a:spcBef>
              </a:pPr>
              <a:r>
                <a:rPr lang="en-US" sz="2395" spc="-160">
                  <a:solidFill>
                    <a:srgbClr val="FFFFFF"/>
                  </a:solidFill>
                  <a:latin typeface="More Sugar 1 Thin"/>
                </a:rPr>
                <a:t>4 - Noël</a:t>
              </a:r>
            </a:p>
          </p:txBody>
        </p:sp>
        <p:sp>
          <p:nvSpPr>
            <p:cNvPr id="43" name="TextBox 40">
              <a:extLst>
                <a:ext uri="{FF2B5EF4-FFF2-40B4-BE49-F238E27FC236}">
                  <a16:creationId xmlns:a16="http://schemas.microsoft.com/office/drawing/2014/main" id="{ACE13010-B17E-63DA-BB24-C1DE06094D9D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 rot="115735">
              <a:off x="1028368" y="89208"/>
              <a:ext cx="1951588" cy="21015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289"/>
                </a:lnSpc>
              </a:pPr>
              <a:r>
                <a:rPr lang="en-US" sz="921">
                  <a:solidFill>
                    <a:srgbClr val="FFFFFF"/>
                  </a:solidFill>
                  <a:latin typeface="More Sugar 2 Thin"/>
                </a:rPr>
                <a:t>25.12.2024</a:t>
              </a:r>
            </a:p>
          </p:txBody>
        </p:sp>
      </p:grpSp>
      <p:sp>
        <p:nvSpPr>
          <p:cNvPr id="61" name="Espace réservé pour une image  57">
            <a:extLst>
              <a:ext uri="{FF2B5EF4-FFF2-40B4-BE49-F238E27FC236}">
                <a16:creationId xmlns:a16="http://schemas.microsoft.com/office/drawing/2014/main" id="{0210E590-FCED-450F-59FA-882F1DF28E5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3"/>
          </p:nvPr>
        </p:nvSpPr>
        <p:spPr>
          <a:xfrm rot="180000">
            <a:off x="12602188" y="5862977"/>
            <a:ext cx="2448000" cy="2448000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grpSp>
        <p:nvGrpSpPr>
          <p:cNvPr id="44" name="5-Chandeleur">
            <a:extLst>
              <a:ext uri="{FF2B5EF4-FFF2-40B4-BE49-F238E27FC236}">
                <a16:creationId xmlns:a16="http://schemas.microsoft.com/office/drawing/2014/main" id="{4CA4D8B3-5FC5-4972-B295-6B983BA0EADF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10214615" y="7559763"/>
            <a:ext cx="2417914" cy="2689608"/>
            <a:chOff x="0" y="0"/>
            <a:chExt cx="2983714" cy="3408252"/>
          </a:xfrm>
        </p:grpSpPr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3AE16847-CBCD-B238-39D3-106B81E261E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360000">
              <a:off x="157484" y="128671"/>
              <a:ext cx="2627071" cy="3150909"/>
            </a:xfrm>
            <a:custGeom>
              <a:avLst/>
              <a:gdLst/>
              <a:ahLst/>
              <a:cxnLst/>
              <a:rect l="l" t="t" r="r" b="b"/>
              <a:pathLst>
                <a:path w="2627071" h="3150909">
                  <a:moveTo>
                    <a:pt x="0" y="0"/>
                  </a:moveTo>
                  <a:lnTo>
                    <a:pt x="2627071" y="0"/>
                  </a:lnTo>
                  <a:lnTo>
                    <a:pt x="2627071" y="3150910"/>
                  </a:lnTo>
                  <a:lnTo>
                    <a:pt x="0" y="315091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fr-CH"/>
            </a:p>
          </p:txBody>
        </p:sp>
        <p:sp>
          <p:nvSpPr>
            <p:cNvPr id="46" name="TextBox 43">
              <a:extLst>
                <a:ext uri="{FF2B5EF4-FFF2-40B4-BE49-F238E27FC236}">
                  <a16:creationId xmlns:a16="http://schemas.microsoft.com/office/drawing/2014/main" id="{E5ACAE74-04C3-BFC2-4F9E-A6F9922BBE4B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 rot="-360000">
              <a:off x="142024" y="2737695"/>
              <a:ext cx="2828759" cy="39567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476"/>
                </a:lnSpc>
                <a:spcBef>
                  <a:spcPct val="0"/>
                </a:spcBef>
              </a:pPr>
              <a:r>
                <a:rPr lang="en-US" sz="1768" spc="-118">
                  <a:solidFill>
                    <a:srgbClr val="FFFFFF"/>
                  </a:solidFill>
                  <a:latin typeface="More Sugar 1 Thin"/>
                </a:rPr>
                <a:t>5 - Chandeleur</a:t>
              </a:r>
            </a:p>
          </p:txBody>
        </p:sp>
        <p:sp>
          <p:nvSpPr>
            <p:cNvPr id="47" name="TextBox 44">
              <a:extLst>
                <a:ext uri="{FF2B5EF4-FFF2-40B4-BE49-F238E27FC236}">
                  <a16:creationId xmlns:a16="http://schemas.microsoft.com/office/drawing/2014/main" id="{62B49557-4150-F5C8-5BB8-5BF02E39EE67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 rot="-286862">
              <a:off x="512699" y="139533"/>
              <a:ext cx="1441245" cy="15065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52"/>
                </a:lnSpc>
              </a:pPr>
              <a:r>
                <a:rPr lang="en-US" sz="680">
                  <a:solidFill>
                    <a:srgbClr val="FFFFFF"/>
                  </a:solidFill>
                  <a:latin typeface="More Sugar 2 Thin"/>
                </a:rPr>
                <a:t>02.02.2025</a:t>
              </a:r>
            </a:p>
          </p:txBody>
        </p:sp>
      </p:grpSp>
      <p:sp>
        <p:nvSpPr>
          <p:cNvPr id="62" name="Espace réservé pour une image  57">
            <a:extLst>
              <a:ext uri="{FF2B5EF4-FFF2-40B4-BE49-F238E27FC236}">
                <a16:creationId xmlns:a16="http://schemas.microsoft.com/office/drawing/2014/main" id="{D144E71B-5EFF-ABA8-7E34-AD36B574A5F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4"/>
          </p:nvPr>
        </p:nvSpPr>
        <p:spPr>
          <a:xfrm rot="-360000">
            <a:off x="10432702" y="7772447"/>
            <a:ext cx="1886249" cy="1856071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grpSp>
        <p:nvGrpSpPr>
          <p:cNvPr id="48" name="6-Careme">
            <a:extLst>
              <a:ext uri="{FF2B5EF4-FFF2-40B4-BE49-F238E27FC236}">
                <a16:creationId xmlns:a16="http://schemas.microsoft.com/office/drawing/2014/main" id="{F19A8B2A-4A54-E003-CB3D-29E7AB4E1F5E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4347835" y="6978976"/>
            <a:ext cx="3199590" cy="3173703"/>
            <a:chOff x="0" y="0"/>
            <a:chExt cx="4266120" cy="4231604"/>
          </a:xfrm>
        </p:grpSpPr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AD509EA0-F437-97DE-5660-305CA6C6DDD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83035" y="0"/>
              <a:ext cx="3528100" cy="4231604"/>
            </a:xfrm>
            <a:custGeom>
              <a:avLst/>
              <a:gdLst/>
              <a:ahLst/>
              <a:cxnLst/>
              <a:rect l="l" t="t" r="r" b="b"/>
              <a:pathLst>
                <a:path w="3528100" h="4231604">
                  <a:moveTo>
                    <a:pt x="0" y="0"/>
                  </a:moveTo>
                  <a:lnTo>
                    <a:pt x="3528100" y="0"/>
                  </a:lnTo>
                  <a:lnTo>
                    <a:pt x="3528100" y="4231604"/>
                  </a:lnTo>
                  <a:lnTo>
                    <a:pt x="0" y="42316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fr-CH"/>
            </a:p>
          </p:txBody>
        </p:sp>
        <p:sp>
          <p:nvSpPr>
            <p:cNvPr id="50" name="TextBox 47">
              <a:extLst>
                <a:ext uri="{FF2B5EF4-FFF2-40B4-BE49-F238E27FC236}">
                  <a16:creationId xmlns:a16="http://schemas.microsoft.com/office/drawing/2014/main" id="{E24DD881-AFEA-F53E-D26A-EA837BB58130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3514001"/>
              <a:ext cx="4266120" cy="56763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535"/>
                </a:lnSpc>
                <a:spcBef>
                  <a:spcPct val="0"/>
                </a:spcBef>
              </a:pPr>
              <a:r>
                <a:rPr lang="en-US" sz="2525" spc="-169">
                  <a:solidFill>
                    <a:srgbClr val="FFFFFF"/>
                  </a:solidFill>
                  <a:latin typeface="More Sugar 1 Thin"/>
                </a:rPr>
                <a:t>6 - Carême</a:t>
              </a:r>
            </a:p>
          </p:txBody>
        </p:sp>
        <p:sp>
          <p:nvSpPr>
            <p:cNvPr id="51" name="TextBox 48">
              <a:extLst>
                <a:ext uri="{FF2B5EF4-FFF2-40B4-BE49-F238E27FC236}">
                  <a16:creationId xmlns:a16="http://schemas.microsoft.com/office/drawing/2014/main" id="{F8CBD02E-3F18-B26F-F6EF-7F1AE18B9C00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41040" y="-19050"/>
              <a:ext cx="2412091" cy="22052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359"/>
                </a:lnSpc>
              </a:pPr>
              <a:r>
                <a:rPr lang="en-US" sz="971">
                  <a:solidFill>
                    <a:srgbClr val="FFFFFF"/>
                  </a:solidFill>
                  <a:latin typeface="More Sugar 2 Thin"/>
                </a:rPr>
                <a:t>Du 05.03 au 17.04.2025</a:t>
              </a:r>
            </a:p>
          </p:txBody>
        </p:sp>
      </p:grpSp>
      <p:sp>
        <p:nvSpPr>
          <p:cNvPr id="63" name="Espace réservé pour une image  57">
            <a:extLst>
              <a:ext uri="{FF2B5EF4-FFF2-40B4-BE49-F238E27FC236}">
                <a16:creationId xmlns:a16="http://schemas.microsoft.com/office/drawing/2014/main" id="{3FFA834A-5580-2B7D-4208-28D789D3B03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5"/>
          </p:nvPr>
        </p:nvSpPr>
        <p:spPr>
          <a:xfrm>
            <a:off x="4859696" y="7137009"/>
            <a:ext cx="2340000" cy="2340000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grpSp>
        <p:nvGrpSpPr>
          <p:cNvPr id="8" name="7-Pâques">
            <a:extLst>
              <a:ext uri="{FF2B5EF4-FFF2-40B4-BE49-F238E27FC236}">
                <a16:creationId xmlns:a16="http://schemas.microsoft.com/office/drawing/2014/main" id="{A78DB0BC-9DC8-551D-2233-0441FF00E7DC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950581" y="4550884"/>
            <a:ext cx="3829932" cy="4391613"/>
            <a:chOff x="0" y="0"/>
            <a:chExt cx="5106577" cy="5855484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45A7EAB2-F14B-24AA-4828-9EF956DE8F4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480000">
              <a:off x="346837" y="281324"/>
              <a:ext cx="4412902" cy="5292836"/>
            </a:xfrm>
            <a:custGeom>
              <a:avLst/>
              <a:gdLst/>
              <a:ahLst/>
              <a:cxnLst/>
              <a:rect l="l" t="t" r="r" b="b"/>
              <a:pathLst>
                <a:path w="4412902" h="5292836">
                  <a:moveTo>
                    <a:pt x="0" y="0"/>
                  </a:moveTo>
                  <a:lnTo>
                    <a:pt x="4412902" y="0"/>
                  </a:lnTo>
                  <a:lnTo>
                    <a:pt x="4412902" y="5292836"/>
                  </a:lnTo>
                  <a:lnTo>
                    <a:pt x="0" y="52928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fr-CH"/>
            </a:p>
          </p:txBody>
        </p:sp>
        <p:sp>
          <p:nvSpPr>
            <p:cNvPr id="10" name="TextBox 7">
              <a:extLst>
                <a:ext uri="{FF2B5EF4-FFF2-40B4-BE49-F238E27FC236}">
                  <a16:creationId xmlns:a16="http://schemas.microsoft.com/office/drawing/2014/main" id="{122166D3-7CEB-7F56-6057-50ED188F6D1C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 rot="-480000">
              <a:off x="424540" y="4665399"/>
              <a:ext cx="4599487" cy="63668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013"/>
                </a:lnSpc>
                <a:spcBef>
                  <a:spcPct val="0"/>
                </a:spcBef>
              </a:pPr>
              <a:r>
                <a:rPr lang="en-US" sz="2866" spc="-192">
                  <a:solidFill>
                    <a:srgbClr val="FFFFFF"/>
                  </a:solidFill>
                  <a:latin typeface="More Sugar 1 Thin"/>
                </a:rPr>
                <a:t>7 - Pâques</a:t>
              </a:r>
            </a:p>
          </p:txBody>
        </p:sp>
        <p:sp>
          <p:nvSpPr>
            <p:cNvPr id="11" name="TextBox 8">
              <a:extLst>
                <a:ext uri="{FF2B5EF4-FFF2-40B4-BE49-F238E27FC236}">
                  <a16:creationId xmlns:a16="http://schemas.microsoft.com/office/drawing/2014/main" id="{E0349380-B860-9826-E396-2B0DBDFE4918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 rot="-490603">
              <a:off x="891225" y="327970"/>
              <a:ext cx="2335867" cy="2477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43"/>
                </a:lnSpc>
              </a:pPr>
              <a:r>
                <a:rPr lang="en-US" sz="1102">
                  <a:solidFill>
                    <a:srgbClr val="FFFFFF"/>
                  </a:solidFill>
                  <a:latin typeface="More Sugar 2 Thin"/>
                </a:rPr>
                <a:t>20.04.2025</a:t>
              </a:r>
            </a:p>
          </p:txBody>
        </p:sp>
      </p:grpSp>
      <p:sp>
        <p:nvSpPr>
          <p:cNvPr id="64" name="Espace réservé pour une image  57">
            <a:extLst>
              <a:ext uri="{FF2B5EF4-FFF2-40B4-BE49-F238E27FC236}">
                <a16:creationId xmlns:a16="http://schemas.microsoft.com/office/drawing/2014/main" id="{78BBADD7-4601-1108-1EE4-C487520661F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6"/>
          </p:nvPr>
        </p:nvSpPr>
        <p:spPr>
          <a:xfrm rot="-480000">
            <a:off x="1360367" y="4968838"/>
            <a:ext cx="2921365" cy="2915930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grpSp>
        <p:nvGrpSpPr>
          <p:cNvPr id="52" name="8-Pentecote">
            <a:extLst>
              <a:ext uri="{FF2B5EF4-FFF2-40B4-BE49-F238E27FC236}">
                <a16:creationId xmlns:a16="http://schemas.microsoft.com/office/drawing/2014/main" id="{12CA7340-149F-D8BA-1E57-CBE626AD7B72}"/>
              </a:ext>
            </a:extLst>
          </p:cNvPr>
          <p:cNvGrpSpPr>
            <a:grpSpLocks/>
          </p:cNvGrpSpPr>
          <p:nvPr userDrawn="1"/>
        </p:nvGrpSpPr>
        <p:grpSpPr>
          <a:xfrm>
            <a:off x="1128511" y="1310757"/>
            <a:ext cx="2952896" cy="3450764"/>
            <a:chOff x="0" y="0"/>
            <a:chExt cx="3937194" cy="4601018"/>
          </a:xfrm>
        </p:grpSpPr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84F3C00D-B869-3D8A-8B04-CD9AECE6C7E0}"/>
                </a:ext>
              </a:extLst>
            </p:cNvPr>
            <p:cNvSpPr>
              <a:spLocks/>
            </p:cNvSpPr>
            <p:nvPr/>
          </p:nvSpPr>
          <p:spPr>
            <a:xfrm rot="132000">
              <a:off x="133146" y="69753"/>
              <a:ext cx="3719786" cy="4461512"/>
            </a:xfrm>
            <a:custGeom>
              <a:avLst/>
              <a:gdLst/>
              <a:ahLst/>
              <a:cxnLst/>
              <a:rect l="l" t="t" r="r" b="b"/>
              <a:pathLst>
                <a:path w="3719786" h="4461512">
                  <a:moveTo>
                    <a:pt x="0" y="0"/>
                  </a:moveTo>
                  <a:lnTo>
                    <a:pt x="3719785" y="0"/>
                  </a:lnTo>
                  <a:lnTo>
                    <a:pt x="3719785" y="4461512"/>
                  </a:lnTo>
                  <a:lnTo>
                    <a:pt x="0" y="446151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fr-CH" dirty="0"/>
            </a:p>
          </p:txBody>
        </p:sp>
        <p:sp>
          <p:nvSpPr>
            <p:cNvPr id="54" name="TextBox 51">
              <a:extLst>
                <a:ext uri="{FF2B5EF4-FFF2-40B4-BE49-F238E27FC236}">
                  <a16:creationId xmlns:a16="http://schemas.microsoft.com/office/drawing/2014/main" id="{ADF7A60A-55DF-5D74-FC20-A980BD187093}"/>
                </a:ext>
              </a:extLst>
            </p:cNvPr>
            <p:cNvSpPr txBox="1">
              <a:spLocks/>
            </p:cNvSpPr>
            <p:nvPr/>
          </p:nvSpPr>
          <p:spPr>
            <a:xfrm rot="130200">
              <a:off x="10005" y="3746038"/>
              <a:ext cx="3692894" cy="60211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840"/>
                </a:lnSpc>
                <a:spcBef>
                  <a:spcPct val="0"/>
                </a:spcBef>
              </a:pPr>
              <a:r>
                <a:rPr lang="en-US" sz="2743" spc="-183">
                  <a:solidFill>
                    <a:srgbClr val="FFFFFF"/>
                  </a:solidFill>
                  <a:latin typeface="More Sugar 1 Thin"/>
                </a:rPr>
                <a:t>8 - Pentecôte</a:t>
              </a:r>
            </a:p>
          </p:txBody>
        </p:sp>
        <p:sp>
          <p:nvSpPr>
            <p:cNvPr id="55" name="TextBox 52">
              <a:extLst>
                <a:ext uri="{FF2B5EF4-FFF2-40B4-BE49-F238E27FC236}">
                  <a16:creationId xmlns:a16="http://schemas.microsoft.com/office/drawing/2014/main" id="{991E1438-BD75-70CA-2928-F48493A24C56}"/>
                </a:ext>
              </a:extLst>
            </p:cNvPr>
            <p:cNvSpPr txBox="1">
              <a:spLocks/>
            </p:cNvSpPr>
            <p:nvPr/>
          </p:nvSpPr>
          <p:spPr>
            <a:xfrm rot="133282">
              <a:off x="875735" y="53445"/>
              <a:ext cx="2234940" cy="22837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477"/>
                </a:lnSpc>
              </a:pPr>
              <a:r>
                <a:rPr lang="en-US" sz="1055">
                  <a:solidFill>
                    <a:srgbClr val="FFFFFF"/>
                  </a:solidFill>
                  <a:latin typeface="More Sugar 2 Thin"/>
                </a:rPr>
                <a:t>08.06.2025</a:t>
              </a:r>
            </a:p>
          </p:txBody>
        </p:sp>
      </p:grpSp>
      <p:sp>
        <p:nvSpPr>
          <p:cNvPr id="65" name="Espace réservé pour une image  57">
            <a:extLst>
              <a:ext uri="{FF2B5EF4-FFF2-40B4-BE49-F238E27FC236}">
                <a16:creationId xmlns:a16="http://schemas.microsoft.com/office/drawing/2014/main" id="{E7497048-83B6-6A18-AFCA-4D768C27C041}"/>
              </a:ext>
            </a:extLst>
          </p:cNvPr>
          <p:cNvSpPr>
            <a:spLocks/>
          </p:cNvSpPr>
          <p:nvPr>
            <p:ph type="pic" sz="quarter" idx="17"/>
          </p:nvPr>
        </p:nvSpPr>
        <p:spPr>
          <a:xfrm rot="120000">
            <a:off x="1399059" y="1520217"/>
            <a:ext cx="2484000" cy="2479529"/>
          </a:xfrm>
          <a:prstGeom prst="rect">
            <a:avLst/>
          </a:prstGeom>
        </p:spPr>
        <p:txBody>
          <a:bodyPr/>
          <a:lstStyle/>
          <a:p>
            <a:endParaRPr lang="fr-CH" dirty="0"/>
          </a:p>
        </p:txBody>
      </p:sp>
      <p:grpSp>
        <p:nvGrpSpPr>
          <p:cNvPr id="32" name="9-VacancesEte">
            <a:extLst>
              <a:ext uri="{FF2B5EF4-FFF2-40B4-BE49-F238E27FC236}">
                <a16:creationId xmlns:a16="http://schemas.microsoft.com/office/drawing/2014/main" id="{6EF20853-EEA0-B2F5-CF5F-E22BED208E3E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3981125" y="1241180"/>
            <a:ext cx="3017849" cy="3461407"/>
            <a:chOff x="0" y="0"/>
            <a:chExt cx="4023798" cy="4615210"/>
          </a:xfrm>
        </p:grpSpPr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68C080B3-D186-018B-F85B-4CB95408ED2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80000">
              <a:off x="113344" y="93575"/>
              <a:ext cx="3691894" cy="4428059"/>
            </a:xfrm>
            <a:custGeom>
              <a:avLst/>
              <a:gdLst/>
              <a:ahLst/>
              <a:cxnLst/>
              <a:rect l="l" t="t" r="r" b="b"/>
              <a:pathLst>
                <a:path w="3691894" h="4428059">
                  <a:moveTo>
                    <a:pt x="0" y="0"/>
                  </a:moveTo>
                  <a:lnTo>
                    <a:pt x="3691894" y="0"/>
                  </a:lnTo>
                  <a:lnTo>
                    <a:pt x="3691894" y="4428059"/>
                  </a:lnTo>
                  <a:lnTo>
                    <a:pt x="0" y="442805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fr-CH"/>
            </a:p>
          </p:txBody>
        </p:sp>
        <p:sp>
          <p:nvSpPr>
            <p:cNvPr id="34" name="TextBox 31">
              <a:extLst>
                <a:ext uri="{FF2B5EF4-FFF2-40B4-BE49-F238E27FC236}">
                  <a16:creationId xmlns:a16="http://schemas.microsoft.com/office/drawing/2014/main" id="{79B3F69C-783F-51D5-E578-85EC4D9D8C0F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 rot="-189585">
              <a:off x="57098" y="3741169"/>
              <a:ext cx="3953986" cy="57228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699"/>
                </a:lnSpc>
                <a:spcBef>
                  <a:spcPct val="0"/>
                </a:spcBef>
              </a:pPr>
              <a:r>
                <a:rPr lang="en-US" sz="2642" spc="-177" dirty="0">
                  <a:solidFill>
                    <a:srgbClr val="FFFFFF"/>
                  </a:solidFill>
                  <a:latin typeface="More Sugar 1 Thin"/>
                </a:rPr>
                <a:t>9 - </a:t>
              </a:r>
              <a:r>
                <a:rPr lang="en-US" sz="2642" spc="-177" dirty="0" err="1">
                  <a:solidFill>
                    <a:srgbClr val="FFFFFF"/>
                  </a:solidFill>
                  <a:latin typeface="More Sugar 1 Thin"/>
                </a:rPr>
                <a:t>Vacances</a:t>
              </a:r>
              <a:r>
                <a:rPr lang="en-US" sz="2642" spc="-177" dirty="0">
                  <a:solidFill>
                    <a:srgbClr val="FFFFFF"/>
                  </a:solidFill>
                  <a:latin typeface="More Sugar 1 Thin"/>
                </a:rPr>
                <a:t> </a:t>
              </a:r>
              <a:r>
                <a:rPr lang="en-US" sz="2642" spc="-177" dirty="0" err="1">
                  <a:solidFill>
                    <a:srgbClr val="FFFFFF"/>
                  </a:solidFill>
                  <a:latin typeface="More Sugar 1 Thin"/>
                </a:rPr>
                <a:t>d’été</a:t>
              </a:r>
              <a:endParaRPr lang="en-US" sz="2642" spc="-177" dirty="0">
                <a:solidFill>
                  <a:srgbClr val="FFFFFF"/>
                </a:solidFill>
                <a:latin typeface="More Sugar 1 Thin"/>
              </a:endParaRPr>
            </a:p>
          </p:txBody>
        </p:sp>
      </p:grpSp>
      <p:sp>
        <p:nvSpPr>
          <p:cNvPr id="66" name="Espace réservé pour une image  57">
            <a:extLst>
              <a:ext uri="{FF2B5EF4-FFF2-40B4-BE49-F238E27FC236}">
                <a16:creationId xmlns:a16="http://schemas.microsoft.com/office/drawing/2014/main" id="{8AF04D7F-9848-9FAF-18BD-FC1C8FCDC39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8"/>
          </p:nvPr>
        </p:nvSpPr>
        <p:spPr>
          <a:xfrm rot="-180000">
            <a:off x="4210822" y="1465963"/>
            <a:ext cx="2448000" cy="2448000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sv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2">
            <a:extLst>
              <a:ext uri="{FF2B5EF4-FFF2-40B4-BE49-F238E27FC236}">
                <a16:creationId xmlns:a16="http://schemas.microsoft.com/office/drawing/2014/main" id="{AD78D2E9-02A8-FEA7-D376-5481EC4D0246}"/>
              </a:ext>
            </a:extLst>
          </p:cNvPr>
          <p:cNvSpPr txBox="1"/>
          <p:nvPr userDrawn="1"/>
        </p:nvSpPr>
        <p:spPr>
          <a:xfrm>
            <a:off x="4376441" y="103488"/>
            <a:ext cx="9535117" cy="11956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8945"/>
              </a:lnSpc>
            </a:pPr>
            <a:r>
              <a:rPr lang="en-US" sz="9035" spc="-90" dirty="0" err="1">
                <a:solidFill>
                  <a:srgbClr val="FFD768"/>
                </a:solidFill>
                <a:latin typeface="Marykate"/>
              </a:rPr>
              <a:t>Porteur</a:t>
            </a:r>
            <a:r>
              <a:rPr lang="en-US" sz="9035" spc="-90" dirty="0">
                <a:solidFill>
                  <a:srgbClr val="FFD768"/>
                </a:solidFill>
                <a:latin typeface="Marykate"/>
              </a:rPr>
              <a:t> de lumière</a:t>
            </a:r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AE16A28B-A068-2A27-380E-4B027315C0B6}"/>
              </a:ext>
            </a:extLst>
          </p:cNvPr>
          <p:cNvSpPr/>
          <p:nvPr userDrawn="1"/>
        </p:nvSpPr>
        <p:spPr>
          <a:xfrm rot="-819574">
            <a:off x="-116719" y="2547"/>
            <a:ext cx="4064452" cy="769600"/>
          </a:xfrm>
          <a:custGeom>
            <a:avLst/>
            <a:gdLst/>
            <a:ahLst/>
            <a:cxnLst/>
            <a:rect l="l" t="t" r="r" b="b"/>
            <a:pathLst>
              <a:path w="4064452" h="769600">
                <a:moveTo>
                  <a:pt x="0" y="0"/>
                </a:moveTo>
                <a:lnTo>
                  <a:pt x="4064452" y="0"/>
                </a:lnTo>
                <a:lnTo>
                  <a:pt x="4064452" y="769601"/>
                </a:lnTo>
                <a:lnTo>
                  <a:pt x="0" y="76960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-12" r="-12"/>
            </a:stretch>
          </a:blipFill>
        </p:spPr>
        <p:txBody>
          <a:bodyPr/>
          <a:lstStyle/>
          <a:p>
            <a:endParaRPr lang="fr-CH"/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4B42832E-567E-C715-F8BA-7FF054D45675}"/>
              </a:ext>
            </a:extLst>
          </p:cNvPr>
          <p:cNvSpPr/>
          <p:nvPr userDrawn="1"/>
        </p:nvSpPr>
        <p:spPr>
          <a:xfrm rot="440573">
            <a:off x="-351511" y="6143626"/>
            <a:ext cx="1322463" cy="988541"/>
          </a:xfrm>
          <a:custGeom>
            <a:avLst/>
            <a:gdLst/>
            <a:ahLst/>
            <a:cxnLst/>
            <a:rect l="l" t="t" r="r" b="b"/>
            <a:pathLst>
              <a:path w="1322463" h="988541">
                <a:moveTo>
                  <a:pt x="0" y="0"/>
                </a:moveTo>
                <a:lnTo>
                  <a:pt x="1322462" y="0"/>
                </a:lnTo>
                <a:lnTo>
                  <a:pt x="1322462" y="988541"/>
                </a:lnTo>
                <a:lnTo>
                  <a:pt x="0" y="98854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H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8BB69D5F-239F-EE78-F4D2-C2A80EEE9EE0}"/>
              </a:ext>
            </a:extLst>
          </p:cNvPr>
          <p:cNvSpPr/>
          <p:nvPr userDrawn="1"/>
        </p:nvSpPr>
        <p:spPr>
          <a:xfrm>
            <a:off x="6183224" y="9937201"/>
            <a:ext cx="152541" cy="176094"/>
          </a:xfrm>
          <a:custGeom>
            <a:avLst/>
            <a:gdLst/>
            <a:ahLst/>
            <a:cxnLst/>
            <a:rect l="l" t="t" r="r" b="b"/>
            <a:pathLst>
              <a:path w="152541" h="176094">
                <a:moveTo>
                  <a:pt x="0" y="0"/>
                </a:moveTo>
                <a:lnTo>
                  <a:pt x="152541" y="0"/>
                </a:lnTo>
                <a:lnTo>
                  <a:pt x="152541" y="176093"/>
                </a:lnTo>
                <a:lnTo>
                  <a:pt x="0" y="176093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H"/>
          </a:p>
        </p:txBody>
      </p:sp>
      <p:sp>
        <p:nvSpPr>
          <p:cNvPr id="15" name="Freeform 10">
            <a:extLst>
              <a:ext uri="{FF2B5EF4-FFF2-40B4-BE49-F238E27FC236}">
                <a16:creationId xmlns:a16="http://schemas.microsoft.com/office/drawing/2014/main" id="{E1F0A82E-6E64-6266-3097-1C6808E7B668}"/>
              </a:ext>
            </a:extLst>
          </p:cNvPr>
          <p:cNvSpPr/>
          <p:nvPr userDrawn="1"/>
        </p:nvSpPr>
        <p:spPr>
          <a:xfrm>
            <a:off x="5689459" y="6394781"/>
            <a:ext cx="247499" cy="285713"/>
          </a:xfrm>
          <a:custGeom>
            <a:avLst/>
            <a:gdLst/>
            <a:ahLst/>
            <a:cxnLst/>
            <a:rect l="l" t="t" r="r" b="b"/>
            <a:pathLst>
              <a:path w="247499" h="285713">
                <a:moveTo>
                  <a:pt x="0" y="0"/>
                </a:moveTo>
                <a:lnTo>
                  <a:pt x="247499" y="0"/>
                </a:lnTo>
                <a:lnTo>
                  <a:pt x="247499" y="285713"/>
                </a:lnTo>
                <a:lnTo>
                  <a:pt x="0" y="285713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H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BD9F2E28-2F1C-04C3-E7CB-04159832947F}"/>
              </a:ext>
            </a:extLst>
          </p:cNvPr>
          <p:cNvSpPr/>
          <p:nvPr userDrawn="1"/>
        </p:nvSpPr>
        <p:spPr>
          <a:xfrm>
            <a:off x="7145471" y="9521421"/>
            <a:ext cx="247499" cy="285713"/>
          </a:xfrm>
          <a:custGeom>
            <a:avLst/>
            <a:gdLst/>
            <a:ahLst/>
            <a:cxnLst/>
            <a:rect l="l" t="t" r="r" b="b"/>
            <a:pathLst>
              <a:path w="247499" h="285713">
                <a:moveTo>
                  <a:pt x="0" y="0"/>
                </a:moveTo>
                <a:lnTo>
                  <a:pt x="247499" y="0"/>
                </a:lnTo>
                <a:lnTo>
                  <a:pt x="247499" y="285713"/>
                </a:lnTo>
                <a:lnTo>
                  <a:pt x="0" y="285713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H"/>
          </a:p>
        </p:txBody>
      </p:sp>
      <p:sp>
        <p:nvSpPr>
          <p:cNvPr id="17" name="Freeform 12">
            <a:extLst>
              <a:ext uri="{FF2B5EF4-FFF2-40B4-BE49-F238E27FC236}">
                <a16:creationId xmlns:a16="http://schemas.microsoft.com/office/drawing/2014/main" id="{FB048A23-20DA-0D87-81C5-504FC3A6D3D9}"/>
              </a:ext>
            </a:extLst>
          </p:cNvPr>
          <p:cNvSpPr/>
          <p:nvPr userDrawn="1"/>
        </p:nvSpPr>
        <p:spPr>
          <a:xfrm>
            <a:off x="7977221" y="9828913"/>
            <a:ext cx="200020" cy="230903"/>
          </a:xfrm>
          <a:custGeom>
            <a:avLst/>
            <a:gdLst/>
            <a:ahLst/>
            <a:cxnLst/>
            <a:rect l="l" t="t" r="r" b="b"/>
            <a:pathLst>
              <a:path w="200020" h="230903">
                <a:moveTo>
                  <a:pt x="0" y="0"/>
                </a:moveTo>
                <a:lnTo>
                  <a:pt x="200020" y="0"/>
                </a:lnTo>
                <a:lnTo>
                  <a:pt x="200020" y="230903"/>
                </a:lnTo>
                <a:lnTo>
                  <a:pt x="0" y="230903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H"/>
          </a:p>
        </p:txBody>
      </p:sp>
      <p:sp>
        <p:nvSpPr>
          <p:cNvPr id="18" name="Freeform 13">
            <a:extLst>
              <a:ext uri="{FF2B5EF4-FFF2-40B4-BE49-F238E27FC236}">
                <a16:creationId xmlns:a16="http://schemas.microsoft.com/office/drawing/2014/main" id="{4E9BE0FD-BACA-1DCD-0606-F93BED7EDAE1}"/>
              </a:ext>
            </a:extLst>
          </p:cNvPr>
          <p:cNvSpPr/>
          <p:nvPr userDrawn="1"/>
        </p:nvSpPr>
        <p:spPr>
          <a:xfrm>
            <a:off x="5911682" y="3649433"/>
            <a:ext cx="200020" cy="230903"/>
          </a:xfrm>
          <a:custGeom>
            <a:avLst/>
            <a:gdLst/>
            <a:ahLst/>
            <a:cxnLst/>
            <a:rect l="l" t="t" r="r" b="b"/>
            <a:pathLst>
              <a:path w="200020" h="230903">
                <a:moveTo>
                  <a:pt x="0" y="0"/>
                </a:moveTo>
                <a:lnTo>
                  <a:pt x="200020" y="0"/>
                </a:lnTo>
                <a:lnTo>
                  <a:pt x="200020" y="230903"/>
                </a:lnTo>
                <a:lnTo>
                  <a:pt x="0" y="230903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H"/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CE2C5532-21C0-8430-C832-5E2E102BC63B}"/>
              </a:ext>
            </a:extLst>
          </p:cNvPr>
          <p:cNvSpPr/>
          <p:nvPr userDrawn="1"/>
        </p:nvSpPr>
        <p:spPr>
          <a:xfrm>
            <a:off x="5826928" y="8891235"/>
            <a:ext cx="220060" cy="254038"/>
          </a:xfrm>
          <a:custGeom>
            <a:avLst/>
            <a:gdLst/>
            <a:ahLst/>
            <a:cxnLst/>
            <a:rect l="l" t="t" r="r" b="b"/>
            <a:pathLst>
              <a:path w="220060" h="254038">
                <a:moveTo>
                  <a:pt x="0" y="0"/>
                </a:moveTo>
                <a:lnTo>
                  <a:pt x="220060" y="0"/>
                </a:lnTo>
                <a:lnTo>
                  <a:pt x="220060" y="254038"/>
                </a:lnTo>
                <a:lnTo>
                  <a:pt x="0" y="25403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H"/>
          </a:p>
        </p:txBody>
      </p:sp>
      <p:sp>
        <p:nvSpPr>
          <p:cNvPr id="20" name="Freeform 15">
            <a:extLst>
              <a:ext uri="{FF2B5EF4-FFF2-40B4-BE49-F238E27FC236}">
                <a16:creationId xmlns:a16="http://schemas.microsoft.com/office/drawing/2014/main" id="{38B96897-0C28-9D23-E192-D56D90834D76}"/>
              </a:ext>
            </a:extLst>
          </p:cNvPr>
          <p:cNvSpPr/>
          <p:nvPr userDrawn="1"/>
        </p:nvSpPr>
        <p:spPr>
          <a:xfrm>
            <a:off x="7529387" y="8942497"/>
            <a:ext cx="220060" cy="254038"/>
          </a:xfrm>
          <a:custGeom>
            <a:avLst/>
            <a:gdLst/>
            <a:ahLst/>
            <a:cxnLst/>
            <a:rect l="l" t="t" r="r" b="b"/>
            <a:pathLst>
              <a:path w="220060" h="254038">
                <a:moveTo>
                  <a:pt x="0" y="0"/>
                </a:moveTo>
                <a:lnTo>
                  <a:pt x="220061" y="0"/>
                </a:lnTo>
                <a:lnTo>
                  <a:pt x="220061" y="254038"/>
                </a:lnTo>
                <a:lnTo>
                  <a:pt x="0" y="25403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H"/>
          </a:p>
        </p:txBody>
      </p:sp>
      <p:sp>
        <p:nvSpPr>
          <p:cNvPr id="21" name="Freeform 16">
            <a:extLst>
              <a:ext uri="{FF2B5EF4-FFF2-40B4-BE49-F238E27FC236}">
                <a16:creationId xmlns:a16="http://schemas.microsoft.com/office/drawing/2014/main" id="{FD6246E3-84E8-AA26-EC31-03C69FCAD52F}"/>
              </a:ext>
            </a:extLst>
          </p:cNvPr>
          <p:cNvSpPr/>
          <p:nvPr userDrawn="1"/>
        </p:nvSpPr>
        <p:spPr>
          <a:xfrm>
            <a:off x="7828546" y="8231869"/>
            <a:ext cx="220060" cy="254038"/>
          </a:xfrm>
          <a:custGeom>
            <a:avLst/>
            <a:gdLst/>
            <a:ahLst/>
            <a:cxnLst/>
            <a:rect l="l" t="t" r="r" b="b"/>
            <a:pathLst>
              <a:path w="220060" h="254038">
                <a:moveTo>
                  <a:pt x="0" y="0"/>
                </a:moveTo>
                <a:lnTo>
                  <a:pt x="220060" y="0"/>
                </a:lnTo>
                <a:lnTo>
                  <a:pt x="220060" y="254037"/>
                </a:lnTo>
                <a:lnTo>
                  <a:pt x="0" y="254037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H"/>
          </a:p>
        </p:txBody>
      </p:sp>
      <p:grpSp>
        <p:nvGrpSpPr>
          <p:cNvPr id="23" name="Group 18">
            <a:extLst>
              <a:ext uri="{FF2B5EF4-FFF2-40B4-BE49-F238E27FC236}">
                <a16:creationId xmlns:a16="http://schemas.microsoft.com/office/drawing/2014/main" id="{B1361BC3-4EC9-6848-8370-361C60C16406}"/>
              </a:ext>
            </a:extLst>
          </p:cNvPr>
          <p:cNvGrpSpPr/>
          <p:nvPr userDrawn="1"/>
        </p:nvGrpSpPr>
        <p:grpSpPr>
          <a:xfrm>
            <a:off x="254836" y="9271641"/>
            <a:ext cx="857250" cy="857250"/>
            <a:chOff x="0" y="0"/>
            <a:chExt cx="13716000" cy="13716000"/>
          </a:xfrm>
        </p:grpSpPr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8B089F3C-3EEF-8656-F9DC-20BCC00C5AB6}"/>
                </a:ext>
              </a:extLst>
            </p:cNvPr>
            <p:cNvSpPr/>
            <p:nvPr/>
          </p:nvSpPr>
          <p:spPr>
            <a:xfrm>
              <a:off x="0" y="0"/>
              <a:ext cx="13716000" cy="13716000"/>
            </a:xfrm>
            <a:custGeom>
              <a:avLst/>
              <a:gdLst/>
              <a:ahLst/>
              <a:cxnLst/>
              <a:rect l="l" t="t" r="r" b="b"/>
              <a:pathLst>
                <a:path w="13716000" h="13716000">
                  <a:moveTo>
                    <a:pt x="6858000" y="0"/>
                  </a:moveTo>
                  <a:cubicBezTo>
                    <a:pt x="3070431" y="0"/>
                    <a:pt x="0" y="3070431"/>
                    <a:pt x="0" y="6858000"/>
                  </a:cubicBezTo>
                  <a:cubicBezTo>
                    <a:pt x="0" y="10645569"/>
                    <a:pt x="3070431" y="13716000"/>
                    <a:pt x="6858000" y="13716000"/>
                  </a:cubicBezTo>
                  <a:cubicBezTo>
                    <a:pt x="10645569" y="13716000"/>
                    <a:pt x="13716000" y="10645569"/>
                    <a:pt x="13716000" y="6858000"/>
                  </a:cubicBezTo>
                  <a:cubicBezTo>
                    <a:pt x="13716000" y="3070431"/>
                    <a:pt x="10645569" y="0"/>
                    <a:pt x="6858000" y="0"/>
                  </a:cubicBezTo>
                  <a:close/>
                </a:path>
              </a:pathLst>
            </a:custGeom>
            <a:blipFill>
              <a:blip r:embed="rId9"/>
              <a:stretch>
                <a:fillRect l="-16098" t="-15060" r="-17916" b="-18955"/>
              </a:stretch>
            </a:blipFill>
          </p:spPr>
          <p:txBody>
            <a:bodyPr/>
            <a:lstStyle/>
            <a:p>
              <a:endParaRPr lang="fr-CH"/>
            </a:p>
          </p:txBody>
        </p:sp>
      </p:grpSp>
      <p:sp>
        <p:nvSpPr>
          <p:cNvPr id="28" name="Freeform 23">
            <a:extLst>
              <a:ext uri="{FF2B5EF4-FFF2-40B4-BE49-F238E27FC236}">
                <a16:creationId xmlns:a16="http://schemas.microsoft.com/office/drawing/2014/main" id="{17CF3341-D10A-CE09-ABF9-18ED4125E915}"/>
              </a:ext>
            </a:extLst>
          </p:cNvPr>
          <p:cNvSpPr/>
          <p:nvPr userDrawn="1"/>
        </p:nvSpPr>
        <p:spPr>
          <a:xfrm rot="2264036">
            <a:off x="15835983" y="829523"/>
            <a:ext cx="3858171" cy="823314"/>
          </a:xfrm>
          <a:custGeom>
            <a:avLst/>
            <a:gdLst/>
            <a:ahLst/>
            <a:cxnLst/>
            <a:rect l="l" t="t" r="r" b="b"/>
            <a:pathLst>
              <a:path w="3858171" h="823314">
                <a:moveTo>
                  <a:pt x="0" y="0"/>
                </a:moveTo>
                <a:lnTo>
                  <a:pt x="3858171" y="0"/>
                </a:lnTo>
                <a:lnTo>
                  <a:pt x="3858171" y="823314"/>
                </a:lnTo>
                <a:lnTo>
                  <a:pt x="0" y="82331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-12821" r="-121"/>
            </a:stretch>
          </a:blipFill>
        </p:spPr>
        <p:txBody>
          <a:bodyPr/>
          <a:lstStyle/>
          <a:p>
            <a:endParaRPr lang="fr-CH"/>
          </a:p>
        </p:txBody>
      </p:sp>
      <p:sp>
        <p:nvSpPr>
          <p:cNvPr id="33" name="TextBox 28">
            <a:extLst>
              <a:ext uri="{FF2B5EF4-FFF2-40B4-BE49-F238E27FC236}">
                <a16:creationId xmlns:a16="http://schemas.microsoft.com/office/drawing/2014/main" id="{3700787E-2EB5-5930-DF98-1C8C062989E2}"/>
              </a:ext>
            </a:extLst>
          </p:cNvPr>
          <p:cNvSpPr txBox="1"/>
          <p:nvPr userDrawn="1"/>
        </p:nvSpPr>
        <p:spPr>
          <a:xfrm>
            <a:off x="14213489" y="9874004"/>
            <a:ext cx="2971771" cy="1858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23"/>
              </a:lnSpc>
            </a:pPr>
            <a:r>
              <a:rPr lang="en-US" sz="1088">
                <a:solidFill>
                  <a:srgbClr val="FFCF40"/>
                </a:solidFill>
                <a:latin typeface="More Sugar 1 Thin"/>
              </a:rPr>
              <a:t>Découvre les règles du jeu et une version digitale </a:t>
            </a:r>
          </a:p>
        </p:txBody>
      </p:sp>
      <p:sp>
        <p:nvSpPr>
          <p:cNvPr id="41" name="Freeform 36">
            <a:extLst>
              <a:ext uri="{FF2B5EF4-FFF2-40B4-BE49-F238E27FC236}">
                <a16:creationId xmlns:a16="http://schemas.microsoft.com/office/drawing/2014/main" id="{3912E66E-8E20-9B5A-BB7F-1120D12EEFEC}"/>
              </a:ext>
            </a:extLst>
          </p:cNvPr>
          <p:cNvSpPr/>
          <p:nvPr userDrawn="1"/>
        </p:nvSpPr>
        <p:spPr>
          <a:xfrm rot="1853651">
            <a:off x="16858965" y="6533955"/>
            <a:ext cx="1680765" cy="1378227"/>
          </a:xfrm>
          <a:custGeom>
            <a:avLst/>
            <a:gdLst/>
            <a:ahLst/>
            <a:cxnLst/>
            <a:rect l="l" t="t" r="r" b="b"/>
            <a:pathLst>
              <a:path w="1680765" h="1378227">
                <a:moveTo>
                  <a:pt x="0" y="0"/>
                </a:moveTo>
                <a:lnTo>
                  <a:pt x="1680765" y="0"/>
                </a:lnTo>
                <a:lnTo>
                  <a:pt x="1680765" y="1378228"/>
                </a:lnTo>
                <a:lnTo>
                  <a:pt x="0" y="137822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fr-CH"/>
          </a:p>
        </p:txBody>
      </p:sp>
      <p:sp>
        <p:nvSpPr>
          <p:cNvPr id="58" name="Freeform 53">
            <a:extLst>
              <a:ext uri="{FF2B5EF4-FFF2-40B4-BE49-F238E27FC236}">
                <a16:creationId xmlns:a16="http://schemas.microsoft.com/office/drawing/2014/main" id="{E4777E3E-F9A4-D8C1-2D17-DB6AD1733F16}"/>
              </a:ext>
            </a:extLst>
          </p:cNvPr>
          <p:cNvSpPr/>
          <p:nvPr userDrawn="1"/>
        </p:nvSpPr>
        <p:spPr>
          <a:xfrm>
            <a:off x="17275985" y="9664277"/>
            <a:ext cx="489083" cy="489083"/>
          </a:xfrm>
          <a:custGeom>
            <a:avLst/>
            <a:gdLst/>
            <a:ahLst/>
            <a:cxnLst/>
            <a:rect l="l" t="t" r="r" b="b"/>
            <a:pathLst>
              <a:path w="489083" h="489083">
                <a:moveTo>
                  <a:pt x="0" y="0"/>
                </a:moveTo>
                <a:lnTo>
                  <a:pt x="489083" y="0"/>
                </a:lnTo>
                <a:lnTo>
                  <a:pt x="489083" y="489083"/>
                </a:lnTo>
                <a:lnTo>
                  <a:pt x="0" y="489083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 l="-73558" t="-73558" r="-72230" b="-72230"/>
            </a:stretch>
          </a:blipFill>
        </p:spPr>
        <p:txBody>
          <a:bodyPr/>
          <a:lstStyle/>
          <a:p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28726C3-584C-1AC1-7B43-B23B39CFC44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A5F7ACD5-0C1B-0839-A059-44F00D6F348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id="{59297235-3815-720A-D28C-0D95B4723A3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A1E43C35-611B-8D86-9A55-7E23E3EE74D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624E090D-630A-83F5-3E7A-CCB028F64F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07D0AB94-3D6B-08D1-E474-A7E18538E37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7DF991BC-5A5B-48FC-7033-630D635DF11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C05A5A3D-441F-B9EE-6853-7DE7DA79A52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3037B07A-DD9A-A708-9538-91D9456F0FD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98080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Marykate</vt:lpstr>
      <vt:lpstr>Arial</vt:lpstr>
      <vt:lpstr>Calibri</vt:lpstr>
      <vt:lpstr>Aptos</vt:lpstr>
      <vt:lpstr>More Sugar 1 Thin</vt:lpstr>
      <vt:lpstr>More Sugar 2 Thin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Bénédiction sacs d'école (Présentation)</dc:title>
  <cp:lastModifiedBy>João Carita</cp:lastModifiedBy>
  <cp:revision>2</cp:revision>
  <dcterms:created xsi:type="dcterms:W3CDTF">2006-08-16T00:00:00Z</dcterms:created>
  <dcterms:modified xsi:type="dcterms:W3CDTF">2024-07-01T10:59:20Z</dcterms:modified>
  <dc:identifier>DAGJsiyY_MM</dc:identifier>
</cp:coreProperties>
</file>