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300" r:id="rId4"/>
    <p:sldId id="271" r:id="rId5"/>
    <p:sldId id="272" r:id="rId6"/>
    <p:sldId id="273" r:id="rId7"/>
    <p:sldId id="274" r:id="rId8"/>
    <p:sldId id="268" r:id="rId9"/>
    <p:sldId id="275" r:id="rId10"/>
    <p:sldId id="276" r:id="rId11"/>
    <p:sldId id="288" r:id="rId12"/>
    <p:sldId id="289" r:id="rId13"/>
    <p:sldId id="277" r:id="rId14"/>
    <p:sldId id="278" r:id="rId15"/>
    <p:sldId id="298" r:id="rId16"/>
    <p:sldId id="279" r:id="rId17"/>
    <p:sldId id="299" r:id="rId18"/>
    <p:sldId id="280" r:id="rId19"/>
    <p:sldId id="296" r:id="rId20"/>
    <p:sldId id="293" r:id="rId21"/>
    <p:sldId id="281" r:id="rId22"/>
    <p:sldId id="290" r:id="rId23"/>
    <p:sldId id="291" r:id="rId24"/>
    <p:sldId id="292" r:id="rId25"/>
    <p:sldId id="283" r:id="rId26"/>
    <p:sldId id="297" r:id="rId27"/>
    <p:sldId id="294" r:id="rId28"/>
    <p:sldId id="285" r:id="rId29"/>
    <p:sldId id="295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603"/>
    <a:srgbClr val="A26248"/>
    <a:srgbClr val="8C5946"/>
    <a:srgbClr val="C29F48"/>
    <a:srgbClr val="582C0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0363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238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924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85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8016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2228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0703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516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8913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514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8057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58501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346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41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682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2880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87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09C29-0F9B-4B45-84E5-4FE225217B67}" type="datetimeFigureOut">
              <a:rPr lang="fr-CH" smtClean="0"/>
              <a:t>01.10.2023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5308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8F024A-5883-443F-B2D2-4E44DCBF5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 flipV="1">
            <a:off x="2076450" y="3697288"/>
            <a:ext cx="480844" cy="93662"/>
          </a:xfrm>
        </p:spPr>
        <p:txBody>
          <a:bodyPr>
            <a:normAutofit fontScale="90000"/>
          </a:bodyPr>
          <a:lstStyle/>
          <a:p>
            <a:endParaRPr lang="fr-CH" sz="440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FCAAE9-6755-4AE6-B87A-50D1B2D94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0144" y="4164013"/>
            <a:ext cx="9001462" cy="1655762"/>
          </a:xfrm>
        </p:spPr>
        <p:txBody>
          <a:bodyPr/>
          <a:lstStyle/>
          <a:p>
            <a:r>
              <a:rPr lang="fr-CH" b="1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Cathédrale de Chartres, France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FB7A3E-95B0-D933-EE4C-FF29F9FC94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37" t="15297" r="31486" b="10244"/>
          <a:stretch/>
        </p:blipFill>
        <p:spPr>
          <a:xfrm>
            <a:off x="1552575" y="323850"/>
            <a:ext cx="1847850" cy="6353176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BCB34E8-27F7-C2BB-49AB-509A6F270CA1}"/>
              </a:ext>
            </a:extLst>
          </p:cNvPr>
          <p:cNvSpPr txBox="1"/>
          <p:nvPr/>
        </p:nvSpPr>
        <p:spPr>
          <a:xfrm>
            <a:off x="3580636" y="2856766"/>
            <a:ext cx="761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vitrail du bon Samaritain</a:t>
            </a:r>
          </a:p>
        </p:txBody>
      </p:sp>
    </p:spTree>
    <p:extLst>
      <p:ext uri="{BB962C8B-B14F-4D97-AF65-F5344CB8AC3E}">
        <p14:creationId xmlns:p14="http://schemas.microsoft.com/office/powerpoint/2010/main" val="368777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B9B472-3689-DEC4-AAE9-54574F47F8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9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B9B472-3689-DEC4-AAE9-54574F47F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95" t="11528" r="27501" b="58750"/>
          <a:stretch/>
        </p:blipFill>
        <p:spPr>
          <a:xfrm>
            <a:off x="1985207" y="756325"/>
            <a:ext cx="8221586" cy="40633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268413-3B6A-1EC7-B800-C83109ECB230}"/>
              </a:ext>
            </a:extLst>
          </p:cNvPr>
          <p:cNvSpPr txBox="1"/>
          <p:nvPr/>
        </p:nvSpPr>
        <p:spPr>
          <a:xfrm>
            <a:off x="1985207" y="5200650"/>
            <a:ext cx="8692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Tout en haut, Jésus-Christ, entouré de 2 anges</a:t>
            </a:r>
          </a:p>
        </p:txBody>
      </p:sp>
    </p:spTree>
    <p:extLst>
      <p:ext uri="{BB962C8B-B14F-4D97-AF65-F5344CB8AC3E}">
        <p14:creationId xmlns:p14="http://schemas.microsoft.com/office/powerpoint/2010/main" val="1115448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067EF1-55E9-A791-33C2-048A82DBC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Flèche : haut 3">
            <a:extLst>
              <a:ext uri="{FF2B5EF4-FFF2-40B4-BE49-F238E27FC236}">
                <a16:creationId xmlns:a16="http://schemas.microsoft.com/office/drawing/2014/main" id="{90496E34-AC23-FAFD-2EEC-1C5810E29842}"/>
              </a:ext>
            </a:extLst>
          </p:cNvPr>
          <p:cNvSpPr/>
          <p:nvPr/>
        </p:nvSpPr>
        <p:spPr>
          <a:xfrm>
            <a:off x="561975" y="2752725"/>
            <a:ext cx="409575" cy="360045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5425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83CF17-E998-BB35-7208-BF38EE2E4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40" t="28607" r="6429" b="5056"/>
          <a:stretch/>
        </p:blipFill>
        <p:spPr>
          <a:xfrm>
            <a:off x="827757" y="266569"/>
            <a:ext cx="10536486" cy="659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6C5F28-5C29-B11A-93AA-7B45BE707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0" r="17395"/>
          <a:stretch/>
        </p:blipFill>
        <p:spPr>
          <a:xfrm>
            <a:off x="2552700" y="0"/>
            <a:ext cx="6524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8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6C5F28-5C29-B11A-93AA-7B45BE707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1805" r="34478" b="15279"/>
          <a:stretch/>
        </p:blipFill>
        <p:spPr>
          <a:xfrm>
            <a:off x="3629025" y="123824"/>
            <a:ext cx="4572000" cy="66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3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AC7B0F-E536-9716-7008-7BFA3F874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40" t="8333" r="10743" b="2084"/>
          <a:stretch/>
        </p:blipFill>
        <p:spPr>
          <a:xfrm>
            <a:off x="2962274" y="80712"/>
            <a:ext cx="7210425" cy="66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5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AC7B0F-E536-9716-7008-7BFA3F874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7" t="18690" r="20118" b="15331"/>
          <a:stretch/>
        </p:blipFill>
        <p:spPr>
          <a:xfrm>
            <a:off x="2516996" y="65927"/>
            <a:ext cx="7512830" cy="67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5A48EA-7747-5150-DD8D-F4F1B10D0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4"/>
          <a:stretch/>
        </p:blipFill>
        <p:spPr>
          <a:xfrm>
            <a:off x="2676524" y="0"/>
            <a:ext cx="7991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55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5A48EA-7747-5150-DD8D-F4F1B10D0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8" t="6945" r="23854" b="6110"/>
          <a:stretch/>
        </p:blipFill>
        <p:spPr>
          <a:xfrm>
            <a:off x="3076818" y="146214"/>
            <a:ext cx="5695707" cy="65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7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87E54D-EC4A-86E7-A2C3-A86A475862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5112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5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42886E-1885-A9E0-D3CC-82AC968AE6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45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EFBCB7-2D05-929A-14ED-A2B43308A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06" t="12586" r="33299" b="21438"/>
          <a:stretch/>
        </p:blipFill>
        <p:spPr>
          <a:xfrm>
            <a:off x="3829050" y="49829"/>
            <a:ext cx="4419600" cy="65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83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EFBCB7-2D05-929A-14ED-A2B43308A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5" t="19588" r="33817" b="19504"/>
          <a:stretch/>
        </p:blipFill>
        <p:spPr>
          <a:xfrm>
            <a:off x="2238375" y="132928"/>
            <a:ext cx="6810375" cy="66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05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EFBCB7-2D05-929A-14ED-A2B43308A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24" t="23027" r="18050" b="20506"/>
          <a:stretch/>
        </p:blipFill>
        <p:spPr>
          <a:xfrm>
            <a:off x="2189933" y="76200"/>
            <a:ext cx="7592241" cy="66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09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165E39-02B7-EC00-5240-76E2777B2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29861" r="15740" b="28333"/>
          <a:stretch/>
        </p:blipFill>
        <p:spPr>
          <a:xfrm>
            <a:off x="2956928" y="76200"/>
            <a:ext cx="6968122" cy="65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8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1D2D1E-4553-9B29-9F49-3215BC6C8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3" t="8472" r="12396" b="6805"/>
          <a:stretch/>
        </p:blipFill>
        <p:spPr>
          <a:xfrm>
            <a:off x="2153431" y="76200"/>
            <a:ext cx="7981091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1D2D1E-4553-9B29-9F49-3215BC6C8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07" t="22075" r="21564" b="18934"/>
          <a:stretch/>
        </p:blipFill>
        <p:spPr>
          <a:xfrm>
            <a:off x="2309812" y="0"/>
            <a:ext cx="7934325" cy="66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48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FBDCA0-A17F-964A-A1E6-4310111AE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5" t="11944" r="27593" b="26667"/>
          <a:stretch/>
        </p:blipFill>
        <p:spPr>
          <a:xfrm>
            <a:off x="3800475" y="64905"/>
            <a:ext cx="4657725" cy="67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73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B10723-DC23-7EA3-9825-AB38FDB1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" t="17223" r="5834" b="8333"/>
          <a:stretch/>
        </p:blipFill>
        <p:spPr>
          <a:xfrm>
            <a:off x="733318" y="85725"/>
            <a:ext cx="10875081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58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B10723-DC23-7EA3-9825-AB38FDB1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65" t="36018" r="24609" b="20515"/>
          <a:stretch/>
        </p:blipFill>
        <p:spPr>
          <a:xfrm>
            <a:off x="166899" y="78722"/>
            <a:ext cx="11707037" cy="66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87E54D-EC4A-86E7-A2C3-A86A475862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3DA23D3-3483-8721-309A-89885B6A9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" y="309284"/>
            <a:ext cx="6109446" cy="61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83CF17-E998-BB35-7208-BF38EE2E4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4" t="32799" r="18821" b="11314"/>
          <a:stretch/>
        </p:blipFill>
        <p:spPr>
          <a:xfrm>
            <a:off x="1289880" y="128526"/>
            <a:ext cx="9612240" cy="66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9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21A67E-70E3-F66B-E29E-C95B1974E2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8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AFFCAE-5A49-1608-8A07-12C3DE2EA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9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3D3256-6B82-DA84-0CF5-0B20EA41DE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6AE5FE-70DF-EC96-C744-0B194A68B1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67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intérieur&#10;&#10;Description générée avec un niveau de confiance élevé">
            <a:extLst>
              <a:ext uri="{FF2B5EF4-FFF2-40B4-BE49-F238E27FC236}">
                <a16:creationId xmlns:a16="http://schemas.microsoft.com/office/drawing/2014/main" id="{B508EE01-BC60-4511-9077-00FD871E7C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61" r="1" b="6859"/>
          <a:stretch/>
        </p:blipFill>
        <p:spPr>
          <a:xfrm>
            <a:off x="-76199" y="-19386"/>
            <a:ext cx="12516586" cy="6785311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10/1/2023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6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3354E8-6346-7E4A-10C6-E10C1240EF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0"/>
            <a:ext cx="51435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6855B2-4DDE-586C-6F77-1A0A179DD953}"/>
              </a:ext>
            </a:extLst>
          </p:cNvPr>
          <p:cNvSpPr txBox="1"/>
          <p:nvPr/>
        </p:nvSpPr>
        <p:spPr>
          <a:xfrm>
            <a:off x="6486524" y="2915335"/>
            <a:ext cx="5038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vitraux ont été réalisés pour la plupart entre 1205 et 1240</a:t>
            </a:r>
            <a:endParaRPr lang="fr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774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3FB057F196C647915D00E2BB5D4084" ma:contentTypeVersion="13" ma:contentTypeDescription="Crée un document." ma:contentTypeScope="" ma:versionID="02ecae9a4877137691e8b5fee2a797d8">
  <xsd:schema xmlns:xsd="http://www.w3.org/2001/XMLSchema" xmlns:xs="http://www.w3.org/2001/XMLSchema" xmlns:p="http://schemas.microsoft.com/office/2006/metadata/properties" xmlns:ns2="1aa5fbe6-b689-4068-96cf-9a1740c79876" xmlns:ns3="e335d82a-b8e4-4b31-b02b-15e401f31d05" targetNamespace="http://schemas.microsoft.com/office/2006/metadata/properties" ma:root="true" ma:fieldsID="64a5c7bba6ce34aa8d9e8dd7283ce68a" ns2:_="" ns3:_="">
    <xsd:import namespace="1aa5fbe6-b689-4068-96cf-9a1740c79876"/>
    <xsd:import namespace="e335d82a-b8e4-4b31-b02b-15e401f31d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5fbe6-b689-4068-96cf-9a1740c798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c8cdb5a1-9716-49d2-9b3e-b9b778aa6d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5d82a-b8e4-4b31-b02b-15e401f31d0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3FA01E-3C6B-4F80-96BC-CD884C5E11AC}"/>
</file>

<file path=customXml/itemProps2.xml><?xml version="1.0" encoding="utf-8"?>
<ds:datastoreItem xmlns:ds="http://schemas.openxmlformats.org/officeDocument/2006/customXml" ds:itemID="{E0E6959F-A714-4778-99CB-941AAD6EBAC6}"/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0</TotalTime>
  <Words>37</Words>
  <Application>Microsoft Office PowerPoint</Application>
  <PresentationFormat>Grand écran</PresentationFormat>
  <Paragraphs>7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Bookman Old Style</vt:lpstr>
      <vt:lpstr>Rockwell</vt:lpstr>
      <vt:lpstr>Damask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vitrail du  bon samaritain</dc:title>
  <dc:creator>Broillet-Page Lucienne</dc:creator>
  <cp:lastModifiedBy>Béatrice Buntschu</cp:lastModifiedBy>
  <cp:revision>20</cp:revision>
  <dcterms:created xsi:type="dcterms:W3CDTF">2017-10-12T10:44:03Z</dcterms:created>
  <dcterms:modified xsi:type="dcterms:W3CDTF">2023-10-01T06:14:47Z</dcterms:modified>
</cp:coreProperties>
</file>