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1" r:id="rId6"/>
    <p:sldId id="266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343-0188-4285-8A7F-D5D37C500824}" type="datetimeFigureOut">
              <a:rPr lang="fr-FR" smtClean="0"/>
              <a:t>14/07/2012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116B-7A40-4DBD-B762-8BBD25FE09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343-0188-4285-8A7F-D5D37C500824}" type="datetimeFigureOut">
              <a:rPr lang="fr-FR" smtClean="0"/>
              <a:t>14/07/2012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116B-7A40-4DBD-B762-8BBD25FE09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343-0188-4285-8A7F-D5D37C500824}" type="datetimeFigureOut">
              <a:rPr lang="fr-FR" smtClean="0"/>
              <a:t>14/07/2012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116B-7A40-4DBD-B762-8BBD25FE09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343-0188-4285-8A7F-D5D37C500824}" type="datetimeFigureOut">
              <a:rPr lang="fr-FR" smtClean="0"/>
              <a:t>14/07/2012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116B-7A40-4DBD-B762-8BBD25FE09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343-0188-4285-8A7F-D5D37C500824}" type="datetimeFigureOut">
              <a:rPr lang="fr-FR" smtClean="0"/>
              <a:t>14/07/2012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116B-7A40-4DBD-B762-8BBD25FE09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343-0188-4285-8A7F-D5D37C500824}" type="datetimeFigureOut">
              <a:rPr lang="fr-FR" smtClean="0"/>
              <a:t>14/07/2012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116B-7A40-4DBD-B762-8BBD25FE09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343-0188-4285-8A7F-D5D37C500824}" type="datetimeFigureOut">
              <a:rPr lang="fr-FR" smtClean="0"/>
              <a:t>14/07/2012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116B-7A40-4DBD-B762-8BBD25FE09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343-0188-4285-8A7F-D5D37C500824}" type="datetimeFigureOut">
              <a:rPr lang="fr-FR" smtClean="0"/>
              <a:t>14/07/2012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116B-7A40-4DBD-B762-8BBD25FE09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343-0188-4285-8A7F-D5D37C500824}" type="datetimeFigureOut">
              <a:rPr lang="fr-FR" smtClean="0"/>
              <a:t>14/07/2012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116B-7A40-4DBD-B762-8BBD25FE09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343-0188-4285-8A7F-D5D37C500824}" type="datetimeFigureOut">
              <a:rPr lang="fr-FR" smtClean="0"/>
              <a:t>14/07/2012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116B-7A40-4DBD-B762-8BBD25FE09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343-0188-4285-8A7F-D5D37C500824}" type="datetimeFigureOut">
              <a:rPr lang="fr-FR" smtClean="0"/>
              <a:t>14/07/2012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116B-7A40-4DBD-B762-8BBD25FE09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49343-0188-4285-8A7F-D5D37C500824}" type="datetimeFigureOut">
              <a:rPr lang="fr-FR" smtClean="0"/>
              <a:t>14/07/2012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7116B-7A40-4DBD-B762-8BBD25FE097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verbode.fr/Pub/Site_Root/Luxembourg-Algemeen-SPB_Elements-SPB_HomePage-France/Luxembourg-Algemeen-SPB_Elements-SPB_HomePage-Luxembourg-Algemeen-France/Luxembourg-Algemeen-SPB_Elements-SPB_HomePage-France-Algemeen-Chercher.html?detail=374&amp;q=recits%20bibliques&amp;fldMethod=0&amp;search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es documents\grand sud projet rédac\projet écriture 3 années\2 zachée\02zacheeimagesaverbode\zache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3630"/>
            <a:ext cx="9144000" cy="6090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Mes documents\grand sud projet rédac\projet écriture 3 années\2 zachée\02zacheeimagesaverbode\zache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3650"/>
            <a:ext cx="9144000" cy="6090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Mes documents\grand sud projet rédac\projet écriture 3 années\2 zachée\02zacheeimagesaverbode\zache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1052"/>
            <a:ext cx="9144000" cy="6135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Mes documents\grand sud projet rédac\projet écriture 3 années\2 zachée\02zacheeimagesaverbode\zache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100013"/>
            <a:ext cx="10688638" cy="7059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Mes documents\grand sud projet rédac\projet écriture 3 années\2 zachée\02zacheeimagesaverbode\zache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228"/>
            <a:ext cx="9144000" cy="6085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Mes documents\grand sud projet rédac\projet écriture 3 années\2 zachée\02zacheeimagesaverbode\zache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-131763"/>
            <a:ext cx="10515600" cy="712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Mes documents\grand sud projet rédac\projet écriture 3 années\2 zachée\02zacheeimagesaverbode\zache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4792"/>
            <a:ext cx="9144000" cy="6148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Mes documents\grand sud projet rédac\projet écriture 3 années\2 zachée\02zacheeimagesaverbode\zache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016"/>
            <a:ext cx="9144000" cy="6145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RECITS BIBLIQUES EN IMAGES</a:t>
            </a:r>
            <a:br>
              <a:rPr lang="fr-FR" dirty="0" smtClean="0"/>
            </a:br>
            <a:r>
              <a:rPr lang="fr-FR" dirty="0"/>
              <a:t>Z</a:t>
            </a:r>
            <a:r>
              <a:rPr lang="fr-FR" dirty="0" smtClean="0"/>
              <a:t>achée Luc 19,1-10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196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 smtClean="0"/>
              <a:t>LA VIE DE JESUS</a:t>
            </a:r>
          </a:p>
          <a:p>
            <a:pPr algn="ctr">
              <a:buNone/>
            </a:pPr>
            <a:r>
              <a:rPr lang="fr-FR" dirty="0" err="1" smtClean="0"/>
              <a:t>Hedwig</a:t>
            </a:r>
            <a:r>
              <a:rPr lang="fr-FR" dirty="0" smtClean="0"/>
              <a:t> </a:t>
            </a:r>
            <a:r>
              <a:rPr lang="fr-FR" dirty="0"/>
              <a:t>B</a:t>
            </a:r>
            <a:r>
              <a:rPr lang="fr-FR" dirty="0" smtClean="0"/>
              <a:t>erghmans et Gaëtan Evrard </a:t>
            </a:r>
          </a:p>
          <a:p>
            <a:pPr algn="ctr">
              <a:buNone/>
            </a:pPr>
            <a:r>
              <a:rPr lang="fr-FR" dirty="0" err="1" smtClean="0"/>
              <a:t>Averbode</a:t>
            </a:r>
            <a:r>
              <a:rPr lang="fr-FR" dirty="0" smtClean="0"/>
              <a:t>  </a:t>
            </a:r>
          </a:p>
          <a:p>
            <a:pPr algn="ctr">
              <a:buNone/>
            </a:pPr>
            <a:r>
              <a:rPr lang="fr-FR" dirty="0" smtClean="0"/>
              <a:t>Pour commander le classeur avec posters :</a:t>
            </a:r>
          </a:p>
          <a:p>
            <a:pPr algn="ctr">
              <a:buNone/>
            </a:pPr>
            <a:r>
              <a:rPr lang="fr-FR" dirty="0" smtClean="0">
                <a:hlinkClick r:id="rId2"/>
              </a:rPr>
              <a:t>http://www.averbode.fr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24</Words>
  <Application>Microsoft Office PowerPoint</Application>
  <PresentationFormat>Affichage à l'écran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RECITS BIBLIQUES EN IMAGES Zachée Luc 19,1-10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Odile Theiller</dc:creator>
  <cp:lastModifiedBy>Odile Theiller</cp:lastModifiedBy>
  <cp:revision>4</cp:revision>
  <dcterms:created xsi:type="dcterms:W3CDTF">2012-07-14T12:42:02Z</dcterms:created>
  <dcterms:modified xsi:type="dcterms:W3CDTF">2012-07-14T12:57:32Z</dcterms:modified>
</cp:coreProperties>
</file>