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76" r:id="rId4"/>
    <p:sldId id="272" r:id="rId5"/>
    <p:sldId id="277" r:id="rId6"/>
    <p:sldId id="265" r:id="rId7"/>
    <p:sldId id="279" r:id="rId8"/>
    <p:sldId id="281" r:id="rId9"/>
    <p:sldId id="282" r:id="rId10"/>
    <p:sldId id="280" r:id="rId11"/>
    <p:sldId id="257" r:id="rId12"/>
    <p:sldId id="283" r:id="rId13"/>
    <p:sldId id="269" r:id="rId14"/>
    <p:sldId id="259" r:id="rId15"/>
    <p:sldId id="284" r:id="rId16"/>
    <p:sldId id="274" r:id="rId17"/>
    <p:sldId id="285" r:id="rId18"/>
    <p:sldId id="260" r:id="rId19"/>
    <p:sldId id="273" r:id="rId20"/>
    <p:sldId id="288" r:id="rId21"/>
    <p:sldId id="270" r:id="rId22"/>
    <p:sldId id="287" r:id="rId23"/>
    <p:sldId id="262" r:id="rId24"/>
    <p:sldId id="271" r:id="rId25"/>
    <p:sldId id="263" r:id="rId26"/>
    <p:sldId id="289" r:id="rId27"/>
    <p:sldId id="290" r:id="rId28"/>
    <p:sldId id="264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CA734-8C23-4E27-8C37-B093D23811B9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5BA6F-CA85-4FF3-82E9-E068E13F690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1384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5BA6F-CA85-4FF3-82E9-E068E13F690E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597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5A0816-D557-DF64-711E-89A3958E5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895D7D2-696D-2896-6FCB-F893124E2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8BAAEF-53D3-FFDB-FB1E-8C619241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1BE946-573D-B117-C48D-D1761691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6814A4-39A6-67E2-C52E-F26D8DF0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75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98925-0943-C126-0E82-53989299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5BADED-7C70-6678-E96B-1F864E16D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297F43-5413-70CB-F39E-F3D55590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ADE41E-00AA-B9BE-DAB8-7126882A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37B9B3-635E-6135-8E08-FAA47BB8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157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3303FF-AC44-491E-A8F4-FA9D9283B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830CCD-B5B0-B79E-3943-19942AF36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EF4A91-11A5-392A-B715-5C1B39E9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BD0DC6-10A1-FE1D-1A37-3DB7039A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682D2D-17B5-7482-FBCA-F56200C0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416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99DC9-17DA-FE7C-B942-BB69AA81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CB04EE-70D7-63C3-FE70-D90DE04BA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A03CA5-D250-8A2A-97DD-D50C9CB2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238467-BB10-BBCB-56DA-5FFA04D7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88BF8A-CF71-6B3F-ED51-74095E9A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324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2D717B-A113-CA39-53A5-472F8221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2968B5-90D3-12CD-3440-239FEA81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45F84B-E190-3A0F-A0CA-1CCBBEC3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9B7B3D-A5F8-F92E-5D18-74C0E1F7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6EE29E-1478-7C80-5042-3E0C2FA5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8490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749DC-5636-9775-36D1-FD750E8E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03E47C-F070-3A69-ED18-2817E0C9B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D6FB9A-B734-3230-2ED1-9F5648247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F468DC-BB63-B634-7247-E42DDEDC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DC440E-A23F-E51A-549C-2E6D7D1F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943A66-EBA2-708F-1804-57BE6ABD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791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C291E-5183-6434-1F26-7B9709F8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A8614-D815-33CC-8377-0A9DC06B1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C30298-9583-A239-673B-75978B9B2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29FE10-671D-49AD-35D5-EAA6425D5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E5CF89-1594-B6BC-55F5-75D7AD359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1C52BA-DD21-6BCB-8FF9-9451CC0F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153F67-177F-8313-4D65-AB7A0F7A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213B09-B5C4-A26A-5929-86FBF405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9955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A994CD-A484-EBB8-C428-7E7B26A9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9B89D0-95DB-F422-CF13-99868F0E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DAE096-6B83-E4DA-9E5B-8286977F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A4BCB3-2A4F-0EDB-B519-15CACF5CE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779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EA9BAF-89D3-2045-77B9-545F7C01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BEF1CE-FDFC-B722-77D3-2056B247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005AF5-0EB3-90BA-34E0-D9C1E540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039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0F566-8832-A487-7964-65DE0330D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AC28F2-A9A7-006B-19BC-92C33A91D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6E473A-B620-5493-6C8E-33560E75E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17E6BD-9739-FB10-4F70-1DE7B155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76BB9C-FF3D-7D6A-069E-741E6457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83380F-CD99-7213-22AC-B0FB8ADB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3239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22432-1F0A-B7CF-DE73-F1D39E713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A46BC4-4CD0-AC3B-2CA1-4D1AE019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FE89F1-0B51-DE5F-8E37-E3869824B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5EF0C-73C4-CE9D-F9D8-A7F484B3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6734FB-0282-9C7E-C842-6E4B9C51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B18EF8-AA73-A201-F767-622F5262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544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7DE86F-07ED-77AC-5F78-DA985D1C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FB3E5F-3DC7-8287-C3F6-BC2D3E1B6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5BEC8-A18E-4803-D7A8-625600732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4211-E768-4435-97B0-17C77AB05D6D}" type="datetimeFigureOut">
              <a:rPr lang="fr-CH" smtClean="0"/>
              <a:t>21.11.2023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3AECBC-6723-EC26-DD81-8E53E7211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F4AF3E-CCD5-853A-ED1E-C209F2798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381CF-96E0-4119-8721-46BC54C033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083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7022F-5DE8-9B28-B4B5-142945416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012" y="969694"/>
            <a:ext cx="9144000" cy="2205872"/>
          </a:xfrm>
        </p:spPr>
        <p:txBody>
          <a:bodyPr>
            <a:normAutofit fontScale="90000"/>
          </a:bodyPr>
          <a:lstStyle/>
          <a:p>
            <a:r>
              <a:rPr lang="fr-C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</a:t>
            </a:r>
            <a:br>
              <a:rPr lang="fr-C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petit berger devient roi messie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6CF5D-C676-36FD-5376-9605C0B02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6964"/>
            <a:ext cx="9144000" cy="1260835"/>
          </a:xfrm>
        </p:spPr>
        <p:txBody>
          <a:bodyPr>
            <a:normAutofit lnSpcReduction="10000"/>
          </a:bodyPr>
          <a:lstStyle/>
          <a:p>
            <a:r>
              <a:rPr lang="fr-CH" dirty="0"/>
              <a:t>1 Samuel 17</a:t>
            </a:r>
          </a:p>
          <a:p>
            <a:endParaRPr lang="fr-CH" dirty="0"/>
          </a:p>
          <a:p>
            <a:r>
              <a:rPr lang="fr-CH" dirty="0"/>
              <a:t>Dessins Sabine de </a:t>
            </a:r>
            <a:r>
              <a:rPr lang="fr-CH" dirty="0" err="1"/>
              <a:t>Coune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9C3E45-D74B-E4BD-502F-BE44D732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97" y="2825187"/>
            <a:ext cx="1778222" cy="26476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1A0578-A8D9-97B3-2F30-EF7E746FA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859" y="2518714"/>
            <a:ext cx="2102601" cy="32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A079ABD-93DD-6B1B-63C9-56905BF17BD7}"/>
              </a:ext>
            </a:extLst>
          </p:cNvPr>
          <p:cNvSpPr txBox="1"/>
          <p:nvPr/>
        </p:nvSpPr>
        <p:spPr>
          <a:xfrm>
            <a:off x="4807669" y="2686639"/>
            <a:ext cx="339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Tous tes fils sont-ils là?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5F4358-56E3-2175-2AE2-DE2A1F94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067" y="0"/>
            <a:ext cx="3329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5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8B2297-91FB-2002-8358-4B52891CF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844" y="0"/>
            <a:ext cx="4609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4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8B2297-91FB-2002-8358-4B52891CF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844" y="0"/>
            <a:ext cx="4609395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0C9689-90E0-BC13-639C-96FB8280AA39}"/>
              </a:ext>
            </a:extLst>
          </p:cNvPr>
          <p:cNvSpPr txBox="1"/>
          <p:nvPr/>
        </p:nvSpPr>
        <p:spPr>
          <a:xfrm>
            <a:off x="1349761" y="1715678"/>
            <a:ext cx="38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Allez chercher David !</a:t>
            </a:r>
          </a:p>
        </p:txBody>
      </p:sp>
    </p:spTree>
    <p:extLst>
      <p:ext uri="{BB962C8B-B14F-4D97-AF65-F5344CB8AC3E}">
        <p14:creationId xmlns:p14="http://schemas.microsoft.com/office/powerpoint/2010/main" val="113458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4C47C9-6C55-978E-003D-65CA21D38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535" y="0"/>
            <a:ext cx="481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97B343-F2BC-BB94-2521-A62D92BC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32531" y="-882753"/>
            <a:ext cx="6504498" cy="82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93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97B343-F2BC-BB94-2521-A62D92BC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47223" y="-882753"/>
            <a:ext cx="6504498" cy="82700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DA0C7A-E034-44CD-19FE-DFCA92347F84}"/>
              </a:ext>
            </a:extLst>
          </p:cNvPr>
          <p:cNvSpPr txBox="1"/>
          <p:nvPr/>
        </p:nvSpPr>
        <p:spPr>
          <a:xfrm>
            <a:off x="339365" y="2139884"/>
            <a:ext cx="345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Les Philistins rassemblent leurs armées pour la guerre.</a:t>
            </a:r>
          </a:p>
        </p:txBody>
      </p:sp>
    </p:spTree>
    <p:extLst>
      <p:ext uri="{BB962C8B-B14F-4D97-AF65-F5344CB8AC3E}">
        <p14:creationId xmlns:p14="http://schemas.microsoft.com/office/powerpoint/2010/main" val="198926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D40C125-6A06-8487-83E2-C8118D14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035" y="0"/>
            <a:ext cx="766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66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D40C125-6A06-8487-83E2-C8118D14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035" y="0"/>
            <a:ext cx="7665929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4AA262-FF7B-B1A6-1D5F-1CC9C6FBC69F}"/>
              </a:ext>
            </a:extLst>
          </p:cNvPr>
          <p:cNvSpPr txBox="1"/>
          <p:nvPr/>
        </p:nvSpPr>
        <p:spPr>
          <a:xfrm>
            <a:off x="1018095" y="622169"/>
            <a:ext cx="3497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Je suis moi le Philistin, Goliath. </a:t>
            </a:r>
          </a:p>
          <a:p>
            <a:r>
              <a:rPr lang="fr-CH" sz="2000" dirty="0"/>
              <a:t>Est-ce qu’il y a un homme pour venir se battre?</a:t>
            </a:r>
          </a:p>
        </p:txBody>
      </p:sp>
    </p:spTree>
    <p:extLst>
      <p:ext uri="{BB962C8B-B14F-4D97-AF65-F5344CB8AC3E}">
        <p14:creationId xmlns:p14="http://schemas.microsoft.com/office/powerpoint/2010/main" val="851471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33C491-22D8-7610-8898-D5B53C59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463" y="0"/>
            <a:ext cx="4649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0081FA-312D-1CAC-0A88-6F282D0EC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47" y="0"/>
            <a:ext cx="10873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1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46CE6B-E9D4-FE8F-860A-6D01DC01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12" y="0"/>
            <a:ext cx="312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5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0081FA-312D-1CAC-0A88-6F282D0EC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47" y="0"/>
            <a:ext cx="10873306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B2B93E-BEF0-5CB7-157F-FA9A2E36D7FD}"/>
              </a:ext>
            </a:extLst>
          </p:cNvPr>
          <p:cNvSpPr txBox="1"/>
          <p:nvPr/>
        </p:nvSpPr>
        <p:spPr>
          <a:xfrm>
            <a:off x="7192652" y="989814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Tu n’es qu’un gamin</a:t>
            </a:r>
          </a:p>
        </p:txBody>
      </p:sp>
    </p:spTree>
    <p:extLst>
      <p:ext uri="{BB962C8B-B14F-4D97-AF65-F5344CB8AC3E}">
        <p14:creationId xmlns:p14="http://schemas.microsoft.com/office/powerpoint/2010/main" val="35834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6068E2-9C6D-0F37-A730-5DEA2D0D7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19" y="0"/>
            <a:ext cx="4607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6068E2-9C6D-0F37-A730-5DEA2D0D7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19" y="0"/>
            <a:ext cx="460731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B8273CF-C298-6558-4DF3-B95F1A2CA5C8}"/>
              </a:ext>
            </a:extLst>
          </p:cNvPr>
          <p:cNvSpPr txBox="1"/>
          <p:nvPr/>
        </p:nvSpPr>
        <p:spPr>
          <a:xfrm>
            <a:off x="886120" y="1008668"/>
            <a:ext cx="4607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FF0000"/>
                </a:solidFill>
              </a:rPr>
              <a:t>Le Seigneur qui m’a arraché des griffes du lion et de l’ours, c’est lui qui m’arrachera de la main de ce Philistin !</a:t>
            </a:r>
          </a:p>
        </p:txBody>
      </p:sp>
    </p:spTree>
    <p:extLst>
      <p:ext uri="{BB962C8B-B14F-4D97-AF65-F5344CB8AC3E}">
        <p14:creationId xmlns:p14="http://schemas.microsoft.com/office/powerpoint/2010/main" val="2008350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E0716D-63FB-45DF-4A82-50C880BD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33" y="0"/>
            <a:ext cx="5239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04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289E7F2-6F30-CCBE-9C37-D34AD848B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757" y="2173206"/>
            <a:ext cx="3186259" cy="27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5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C75F60-DBA7-BB08-7BD8-0A76858E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68" y="0"/>
            <a:ext cx="5199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57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C75F60-DBA7-BB08-7BD8-0A76858E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68" y="0"/>
            <a:ext cx="519946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6096FA-0EC5-5E8A-F325-B1A6E28F5729}"/>
              </a:ext>
            </a:extLst>
          </p:cNvPr>
          <p:cNvSpPr txBox="1"/>
          <p:nvPr/>
        </p:nvSpPr>
        <p:spPr>
          <a:xfrm>
            <a:off x="7833674" y="904973"/>
            <a:ext cx="3308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Est-ce que je suis un chien pour que tu viennes armé d’un bâton ?</a:t>
            </a:r>
          </a:p>
        </p:txBody>
      </p:sp>
    </p:spTree>
    <p:extLst>
      <p:ext uri="{BB962C8B-B14F-4D97-AF65-F5344CB8AC3E}">
        <p14:creationId xmlns:p14="http://schemas.microsoft.com/office/powerpoint/2010/main" val="3161402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C75F60-DBA7-BB08-7BD8-0A76858E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68" y="0"/>
            <a:ext cx="519946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6096FA-0EC5-5E8A-F325-B1A6E28F5729}"/>
              </a:ext>
            </a:extLst>
          </p:cNvPr>
          <p:cNvSpPr txBox="1"/>
          <p:nvPr/>
        </p:nvSpPr>
        <p:spPr>
          <a:xfrm>
            <a:off x="7833674" y="904973"/>
            <a:ext cx="3308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Est-ce que je suis un chien pour que tu viennes armé d’un bâton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4381AD-5F6A-4B06-2577-F6D4D525DAD1}"/>
              </a:ext>
            </a:extLst>
          </p:cNvPr>
          <p:cNvSpPr txBox="1"/>
          <p:nvPr/>
        </p:nvSpPr>
        <p:spPr>
          <a:xfrm>
            <a:off x="583386" y="537328"/>
            <a:ext cx="3093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Moi je viens avec le Dieu Vivant. C’est lui qui te remettra entre mes mains.</a:t>
            </a:r>
          </a:p>
        </p:txBody>
      </p:sp>
    </p:spTree>
    <p:extLst>
      <p:ext uri="{BB962C8B-B14F-4D97-AF65-F5344CB8AC3E}">
        <p14:creationId xmlns:p14="http://schemas.microsoft.com/office/powerpoint/2010/main" val="3965606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0A45C89-6D9F-EBC1-32DE-EF61E138F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0" y="0"/>
            <a:ext cx="487802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077C06-7894-4477-83ED-2EE87103E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107" y="155542"/>
            <a:ext cx="5476031" cy="65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5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46CE6B-E9D4-FE8F-860A-6D01DC01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12" y="0"/>
            <a:ext cx="3124576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3B7134-BE8F-4A00-10C4-252D4E1C08B3}"/>
              </a:ext>
            </a:extLst>
          </p:cNvPr>
          <p:cNvSpPr txBox="1"/>
          <p:nvPr/>
        </p:nvSpPr>
        <p:spPr>
          <a:xfrm>
            <a:off x="669303" y="1027522"/>
            <a:ext cx="3403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Le peuple veut un roi.</a:t>
            </a:r>
          </a:p>
          <a:p>
            <a:r>
              <a:rPr lang="fr-CH" sz="2400" dirty="0"/>
              <a:t>Saül n’est plus un bon roi. </a:t>
            </a:r>
          </a:p>
          <a:p>
            <a:r>
              <a:rPr lang="fr-CH" sz="2400" dirty="0"/>
              <a:t>Il n’écoute plus Dieu.</a:t>
            </a:r>
          </a:p>
        </p:txBody>
      </p:sp>
    </p:spTree>
    <p:extLst>
      <p:ext uri="{BB962C8B-B14F-4D97-AF65-F5344CB8AC3E}">
        <p14:creationId xmlns:p14="http://schemas.microsoft.com/office/powerpoint/2010/main" val="339981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EBEB55-6A85-8111-4B45-CD795F6E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589" y="0"/>
            <a:ext cx="3830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7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EBEB55-6A85-8111-4B45-CD795F6E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717" y="0"/>
            <a:ext cx="3830822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E3563D-7E4B-644B-86B2-33EB819866A3}"/>
              </a:ext>
            </a:extLst>
          </p:cNvPr>
          <p:cNvSpPr txBox="1"/>
          <p:nvPr/>
        </p:nvSpPr>
        <p:spPr>
          <a:xfrm>
            <a:off x="970960" y="961534"/>
            <a:ext cx="531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Dieu envoie le prophète Samuel à Bethléem chez Jessé pour choisir </a:t>
            </a:r>
          </a:p>
          <a:p>
            <a:r>
              <a:rPr lang="fr-CH" sz="2400" dirty="0"/>
              <a:t>un nouveau roi.</a:t>
            </a:r>
          </a:p>
        </p:txBody>
      </p:sp>
    </p:spTree>
    <p:extLst>
      <p:ext uri="{BB962C8B-B14F-4D97-AF65-F5344CB8AC3E}">
        <p14:creationId xmlns:p14="http://schemas.microsoft.com/office/powerpoint/2010/main" val="110696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406C7E-C784-B5E5-C912-9E58E07B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57" y="0"/>
            <a:ext cx="10113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94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28FFCA-EB37-71A4-E285-AC4E135E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15" y="0"/>
            <a:ext cx="6087283" cy="651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28FFCA-EB37-71A4-E285-AC4E135E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15" y="0"/>
            <a:ext cx="6087283" cy="65110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F6FC94-3D72-1CA9-C111-D1922CEC5537}"/>
              </a:ext>
            </a:extLst>
          </p:cNvPr>
          <p:cNvSpPr txBox="1"/>
          <p:nvPr/>
        </p:nvSpPr>
        <p:spPr>
          <a:xfrm>
            <a:off x="829559" y="857839"/>
            <a:ext cx="404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Ce n’est pas lui que j’ai choisi.</a:t>
            </a:r>
          </a:p>
          <a:p>
            <a:r>
              <a:rPr lang="fr-CH" sz="2000" dirty="0"/>
              <a:t>Les hommes regardent ce qui se voit.</a:t>
            </a:r>
          </a:p>
          <a:p>
            <a:r>
              <a:rPr lang="fr-CH" sz="2000" dirty="0"/>
              <a:t>Moi, Dieu, je regarde le cœur.</a:t>
            </a:r>
          </a:p>
        </p:txBody>
      </p:sp>
    </p:spTree>
    <p:extLst>
      <p:ext uri="{BB962C8B-B14F-4D97-AF65-F5344CB8AC3E}">
        <p14:creationId xmlns:p14="http://schemas.microsoft.com/office/powerpoint/2010/main" val="266583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406C7E-C784-B5E5-C912-9E58E07B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57" y="0"/>
            <a:ext cx="10113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822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3FB057F196C647915D00E2BB5D4084" ma:contentTypeVersion="14" ma:contentTypeDescription="Crée un document." ma:contentTypeScope="" ma:versionID="cf5b39b932cb97c251efb600e3fe121b">
  <xsd:schema xmlns:xsd="http://www.w3.org/2001/XMLSchema" xmlns:xs="http://www.w3.org/2001/XMLSchema" xmlns:p="http://schemas.microsoft.com/office/2006/metadata/properties" xmlns:ns2="1aa5fbe6-b689-4068-96cf-9a1740c79876" xmlns:ns3="e335d82a-b8e4-4b31-b02b-15e401f31d05" targetNamespace="http://schemas.microsoft.com/office/2006/metadata/properties" ma:root="true" ma:fieldsID="eedf58c763ba223d59b17cd762221d80" ns2:_="" ns3:_="">
    <xsd:import namespace="1aa5fbe6-b689-4068-96cf-9a1740c79876"/>
    <xsd:import namespace="e335d82a-b8e4-4b31-b02b-15e401f31d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5fbe6-b689-4068-96cf-9a1740c798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c8cdb5a1-9716-49d2-9b3e-b9b778aa6d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5d82a-b8e4-4b31-b02b-15e401f31d0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C54653-8486-470B-8A4E-781D373C88B1}"/>
</file>

<file path=customXml/itemProps2.xml><?xml version="1.0" encoding="utf-8"?>
<ds:datastoreItem xmlns:ds="http://schemas.openxmlformats.org/officeDocument/2006/customXml" ds:itemID="{05933541-F403-4CFE-BE8E-ED0CC9EEF4D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Grand écran</PresentationFormat>
  <Paragraphs>23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David le petit berger devient roi messie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Béatrice Buntschu</dc:creator>
  <cp:lastModifiedBy>Béatrice Buntschu</cp:lastModifiedBy>
  <cp:revision>8</cp:revision>
  <dcterms:created xsi:type="dcterms:W3CDTF">2023-01-31T18:30:25Z</dcterms:created>
  <dcterms:modified xsi:type="dcterms:W3CDTF">2023-11-21T16:05:20Z</dcterms:modified>
</cp:coreProperties>
</file>