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4660"/>
  </p:normalViewPr>
  <p:slideViewPr>
    <p:cSldViewPr snapToGrid="0">
      <p:cViewPr varScale="1">
        <p:scale>
          <a:sx n="53" d="100"/>
          <a:sy n="53" d="100"/>
        </p:scale>
        <p:origin x="27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053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0724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8319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512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674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5969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115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269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2342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554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637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D0B1-E598-4596-92CA-B6AF73CFB197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1296D-C3B4-47B7-91A1-40EB713FBF6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741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632961-4C30-47FC-9DBC-93F5C0E5FE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07" y="1385906"/>
            <a:ext cx="6690860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3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903546-5091-4EDD-AA08-B2CF4A87B6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02" y="1385906"/>
            <a:ext cx="6686069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0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E1ED0E-B4B9-4029-9375-00AA784C47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5" y="1385906"/>
            <a:ext cx="6688883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878E57-9D3F-47FE-BC6F-DD0D0E4E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3" y="1385906"/>
            <a:ext cx="6686147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7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20B16DE-E0DE-4CAA-A43F-4FD50DF1E5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75" y="1385906"/>
            <a:ext cx="6687123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9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573561-6C31-4BE9-9712-4E1B82322D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40" y="1385906"/>
            <a:ext cx="6686393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3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218746-7156-4BA7-832D-56A2C4D292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69" y="1385906"/>
            <a:ext cx="6690335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3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7E8E0D-7AF4-4AAD-A6B9-AC33A8375C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1" y="1385906"/>
            <a:ext cx="6693091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7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6557DD-0A3D-4066-BF5D-CD446DEFAA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2" y="1385906"/>
            <a:ext cx="6681530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682C22-A3E1-44D4-B06F-C2054E38F3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5" y="1385906"/>
            <a:ext cx="6679144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6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840D92-CD1D-477E-86E3-8BA422D1EA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5" y="1385906"/>
            <a:ext cx="6679144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4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A8907C-A9BB-482F-BAAE-6C5A12718A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93" y="1385906"/>
            <a:ext cx="6692287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0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43A3410-27AC-426E-854E-4A66E5DB61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67" y="1385906"/>
            <a:ext cx="6687940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009BE8-5B1E-4B83-81A4-A9B1B90CDD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35" y="1385906"/>
            <a:ext cx="6686204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946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0</Words>
  <Application>Microsoft Office PowerPoint</Application>
  <PresentationFormat>Personnalisé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Rey</dc:creator>
  <cp:lastModifiedBy>Emmanuel Rey</cp:lastModifiedBy>
  <cp:revision>12</cp:revision>
  <dcterms:created xsi:type="dcterms:W3CDTF">2021-10-21T15:59:33Z</dcterms:created>
  <dcterms:modified xsi:type="dcterms:W3CDTF">2021-10-22T07:25:43Z</dcterms:modified>
</cp:coreProperties>
</file>