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66" r:id="rId3"/>
    <p:sldId id="257" r:id="rId4"/>
    <p:sldId id="258" r:id="rId5"/>
    <p:sldId id="265" r:id="rId6"/>
    <p:sldId id="261" r:id="rId7"/>
    <p:sldId id="259" r:id="rId8"/>
    <p:sldId id="262" r:id="rId9"/>
    <p:sldId id="260" r:id="rId10"/>
    <p:sldId id="263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927" autoAdjust="0"/>
    <p:restoredTop sz="94660"/>
  </p:normalViewPr>
  <p:slideViewPr>
    <p:cSldViewPr snapToGrid="0">
      <p:cViewPr>
        <p:scale>
          <a:sx n="66" d="100"/>
          <a:sy n="66" d="100"/>
        </p:scale>
        <p:origin x="2117" y="41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3D0B1-E598-4596-92CA-B6AF73CFB197}" type="datetimeFigureOut">
              <a:rPr lang="fr-CH" smtClean="0"/>
              <a:t>21.10.2021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1296D-C3B4-47B7-91A1-40EB713FBF6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996282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3D0B1-E598-4596-92CA-B6AF73CFB197}" type="datetimeFigureOut">
              <a:rPr lang="fr-CH" smtClean="0"/>
              <a:t>21.10.2021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1296D-C3B4-47B7-91A1-40EB713FBF6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616996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3D0B1-E598-4596-92CA-B6AF73CFB197}" type="datetimeFigureOut">
              <a:rPr lang="fr-CH" smtClean="0"/>
              <a:t>21.10.2021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1296D-C3B4-47B7-91A1-40EB713FBF6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134794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3D0B1-E598-4596-92CA-B6AF73CFB197}" type="datetimeFigureOut">
              <a:rPr lang="fr-CH" smtClean="0"/>
              <a:t>21.10.2021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1296D-C3B4-47B7-91A1-40EB713FBF6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61381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3D0B1-E598-4596-92CA-B6AF73CFB197}" type="datetimeFigureOut">
              <a:rPr lang="fr-CH" smtClean="0"/>
              <a:t>21.10.2021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1296D-C3B4-47B7-91A1-40EB713FBF6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438112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3D0B1-E598-4596-92CA-B6AF73CFB197}" type="datetimeFigureOut">
              <a:rPr lang="fr-CH" smtClean="0"/>
              <a:t>21.10.2021</a:t>
            </a:fld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1296D-C3B4-47B7-91A1-40EB713FBF6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62909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3D0B1-E598-4596-92CA-B6AF73CFB197}" type="datetimeFigureOut">
              <a:rPr lang="fr-CH" smtClean="0"/>
              <a:t>21.10.2021</a:t>
            </a:fld>
            <a:endParaRPr lang="fr-C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1296D-C3B4-47B7-91A1-40EB713FBF6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8183116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3D0B1-E598-4596-92CA-B6AF73CFB197}" type="datetimeFigureOut">
              <a:rPr lang="fr-CH" smtClean="0"/>
              <a:t>21.10.2021</a:t>
            </a:fld>
            <a:endParaRPr lang="fr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1296D-C3B4-47B7-91A1-40EB713FBF6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507319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3D0B1-E598-4596-92CA-B6AF73CFB197}" type="datetimeFigureOut">
              <a:rPr lang="fr-CH" smtClean="0"/>
              <a:t>21.10.2021</a:t>
            </a:fld>
            <a:endParaRPr lang="fr-C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1296D-C3B4-47B7-91A1-40EB713FBF6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091520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3D0B1-E598-4596-92CA-B6AF73CFB197}" type="datetimeFigureOut">
              <a:rPr lang="fr-CH" smtClean="0"/>
              <a:t>21.10.2021</a:t>
            </a:fld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1296D-C3B4-47B7-91A1-40EB713FBF6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3370228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3D0B1-E598-4596-92CA-B6AF73CFB197}" type="datetimeFigureOut">
              <a:rPr lang="fr-CH" smtClean="0"/>
              <a:t>21.10.2021</a:t>
            </a:fld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1296D-C3B4-47B7-91A1-40EB713FBF6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777675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63D0B1-E598-4596-92CA-B6AF73CFB197}" type="datetimeFigureOut">
              <a:rPr lang="fr-CH" smtClean="0"/>
              <a:t>21.10.2021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11296D-C3B4-47B7-91A1-40EB713FBF6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651124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 descr="Une image contenant texte, tissu&#10;&#10;Description générée automatiquement">
            <a:extLst>
              <a:ext uri="{FF2B5EF4-FFF2-40B4-BE49-F238E27FC236}">
                <a16:creationId xmlns:a16="http://schemas.microsoft.com/office/drawing/2014/main" id="{013BB216-C897-40C0-B6BE-C8F3AE4A71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0824" y="0"/>
            <a:ext cx="48823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2321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FF409BC0-506F-489C-AA1B-69582718CE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321" y="0"/>
            <a:ext cx="50873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9477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 descr="Une image contenant texte, peinture, dessin, tissu&#10;&#10;Description générée automatiquement">
            <a:extLst>
              <a:ext uri="{FF2B5EF4-FFF2-40B4-BE49-F238E27FC236}">
                <a16:creationId xmlns:a16="http://schemas.microsoft.com/office/drawing/2014/main" id="{4DCF8EFD-085A-4490-8F6D-1584A585C0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0829" y="0"/>
            <a:ext cx="56823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7655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livre&#10;&#10;Description générée automatiquement">
            <a:extLst>
              <a:ext uri="{FF2B5EF4-FFF2-40B4-BE49-F238E27FC236}">
                <a16:creationId xmlns:a16="http://schemas.microsoft.com/office/drawing/2014/main" id="{353ED38E-4B5E-4E52-920C-2736CA92A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976" y="0"/>
            <a:ext cx="70480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8149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peint&#10;&#10;Description générée automatiquement">
            <a:extLst>
              <a:ext uri="{FF2B5EF4-FFF2-40B4-BE49-F238E27FC236}">
                <a16:creationId xmlns:a16="http://schemas.microsoft.com/office/drawing/2014/main" id="{4C62347B-BE3D-453D-BE46-EF67301700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825" y="0"/>
            <a:ext cx="50863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6334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peint&#10;&#10;Description générée automatiquement">
            <a:extLst>
              <a:ext uri="{FF2B5EF4-FFF2-40B4-BE49-F238E27FC236}">
                <a16:creationId xmlns:a16="http://schemas.microsoft.com/office/drawing/2014/main" id="{4C62347B-BE3D-453D-BE46-EF67301700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825" y="0"/>
            <a:ext cx="5086350" cy="6858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9100F4E-AA2E-48A2-9140-86F54C26A9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151" y="0"/>
            <a:ext cx="50296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8887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éléphant, peint, décoré&#10;&#10;Description générée automatiquement">
            <a:extLst>
              <a:ext uri="{FF2B5EF4-FFF2-40B4-BE49-F238E27FC236}">
                <a16:creationId xmlns:a16="http://schemas.microsoft.com/office/drawing/2014/main" id="{3E01A401-9FAE-4999-94D9-DE22914034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044" r="2728"/>
          <a:stretch/>
        </p:blipFill>
        <p:spPr>
          <a:xfrm>
            <a:off x="706056" y="0"/>
            <a:ext cx="77318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9096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DEE1B698-4368-4504-85A1-07A77561BE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787" r="11846"/>
          <a:stretch/>
        </p:blipFill>
        <p:spPr>
          <a:xfrm>
            <a:off x="1024359" y="0"/>
            <a:ext cx="70952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5359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2074F958-78C4-4DA5-B159-6DCD90CEC4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3735" y="0"/>
            <a:ext cx="55165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9893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livre, dessin, tissu&#10;&#10;Description générée automatiquement">
            <a:extLst>
              <a:ext uri="{FF2B5EF4-FFF2-40B4-BE49-F238E27FC236}">
                <a16:creationId xmlns:a16="http://schemas.microsoft.com/office/drawing/2014/main" id="{F0506FE0-9979-427D-B1E1-6C16EC95D3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9314" y="0"/>
            <a:ext cx="53853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42467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77</TotalTime>
  <Words>0</Words>
  <Application>Microsoft Office PowerPoint</Application>
  <PresentationFormat>Affichage à l'écran (4:3)</PresentationFormat>
  <Paragraphs>0</Paragraphs>
  <Slides>10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Emmanuel Rey</dc:creator>
  <cp:lastModifiedBy>Emmanuel Rey</cp:lastModifiedBy>
  <cp:revision>8</cp:revision>
  <dcterms:created xsi:type="dcterms:W3CDTF">2021-10-21T15:59:33Z</dcterms:created>
  <dcterms:modified xsi:type="dcterms:W3CDTF">2021-10-21T17:16:38Z</dcterms:modified>
</cp:coreProperties>
</file>