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0" r:id="rId16"/>
    <p:sldId id="269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 autoAdjust="0"/>
  </p:normalViewPr>
  <p:slideViewPr>
    <p:cSldViewPr snapToGrid="0">
      <p:cViewPr>
        <p:scale>
          <a:sx n="96" d="100"/>
          <a:sy n="96" d="100"/>
        </p:scale>
        <p:origin x="-336" y="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7266FE2-B316-4C24-8740-D2349CC3D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1DD3EEB-EEC1-4CB5-B5D8-06E767BE0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1FC048D-C2EE-4054-A538-1F79089B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30C-547C-451D-8952-4E58857C1400}" type="datetimeFigureOut">
              <a:rPr lang="fr-CH" smtClean="0"/>
              <a:pPr/>
              <a:t>04.01.2019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28ECD0E-E736-4427-8DEC-3094F7B0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9254347-7F31-4D95-8238-EE8BBF94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F637-526D-4CFC-ADB3-CB3B9F34C93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84555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4C30BC5-248C-4CC1-A072-1BD7606C6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600E402-E897-479E-80A4-124990444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75CC72F-CA2F-4BD6-B23E-72D04801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30C-547C-451D-8952-4E58857C1400}" type="datetimeFigureOut">
              <a:rPr lang="fr-CH" smtClean="0"/>
              <a:pPr/>
              <a:t>04.01.2019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4CBE5B6-5C7D-4169-8598-6BF977789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654531B-C1D1-4F62-B8FD-137927585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F637-526D-4CFC-ADB3-CB3B9F34C93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37737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40EEC839-503D-4416-B476-854FFB69C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144AE6D6-5A15-485F-AD5D-8B6D60A0E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BB6EFBD-229B-49E8-B33E-F0F6FA4B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30C-547C-451D-8952-4E58857C1400}" type="datetimeFigureOut">
              <a:rPr lang="fr-CH" smtClean="0"/>
              <a:pPr/>
              <a:t>04.01.2019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9389137-0E58-42A4-83AA-DBD907B01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BA238D6-9055-4218-9FC7-75F20430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F637-526D-4CFC-ADB3-CB3B9F34C93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68114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242C0B0-3E94-4C2E-8BF2-C5E7044E7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2448207-D745-4734-A779-B624F6B13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E69E583-8350-4B90-B12C-10FC99F0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30C-547C-451D-8952-4E58857C1400}" type="datetimeFigureOut">
              <a:rPr lang="fr-CH" smtClean="0"/>
              <a:pPr/>
              <a:t>04.01.2019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EB0F6DA-F3C2-49D9-BD43-EA3F7C58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FE25C3A-4D27-4E9D-A52F-E5189EA5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F637-526D-4CFC-ADB3-CB3B9F34C93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74671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C82647-80F6-4B44-9DFF-76D5453A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DEF654E-5E1B-4F19-A977-BCF4C13A7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53EF18C-E284-4171-ADB7-299703CF4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30C-547C-451D-8952-4E58857C1400}" type="datetimeFigureOut">
              <a:rPr lang="fr-CH" smtClean="0"/>
              <a:pPr/>
              <a:t>04.01.2019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CBD8396-2FC8-44DE-A503-4FA43D717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88F2259-9D9B-4E56-91FC-54D8679A9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F637-526D-4CFC-ADB3-CB3B9F34C93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12753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962B11E-C6EB-4121-B548-7E1C0C86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9EC2442-3D43-48F9-B347-471435E9F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1408C16-1301-4C44-8A35-9D826AFF8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7C33831-4747-4AA0-93A5-DA6357FE3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30C-547C-451D-8952-4E58857C1400}" type="datetimeFigureOut">
              <a:rPr lang="fr-CH" smtClean="0"/>
              <a:pPr/>
              <a:t>04.01.2019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3C56CDA-BA0C-4930-990E-3B327474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B7C837C-44DB-4C61-8900-90B90DB2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F637-526D-4CFC-ADB3-CB3B9F34C93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6923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5E8B7A2-7460-436F-AF52-42027A3FD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FEF073A-D997-4186-A88B-693233B61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E876505-540D-4633-AB20-F4DA86EDA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4FFE734-0F42-43CD-8209-289E4758D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A3A55938-71D1-4C76-AAD7-79167A91A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3C78F4CC-6CBB-4ABF-A3DD-82447E20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30C-547C-451D-8952-4E58857C1400}" type="datetimeFigureOut">
              <a:rPr lang="fr-CH" smtClean="0"/>
              <a:pPr/>
              <a:t>04.01.2019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DFE71A4A-F2D5-4ECD-B033-1E3D59D9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3E622575-168C-4BB5-8CFC-0A3CBA21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F637-526D-4CFC-ADB3-CB3B9F34C93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58429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2B00032-77F0-4E55-BC91-10E7C0C3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FF789CEB-98AF-4C77-AFED-A6B30C98D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30C-547C-451D-8952-4E58857C1400}" type="datetimeFigureOut">
              <a:rPr lang="fr-CH" smtClean="0"/>
              <a:pPr/>
              <a:t>04.01.2019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5A6408C-EF79-430F-92FE-F77F34CE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AA94046-0D70-4FF9-B3B6-F6BA898F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F637-526D-4CFC-ADB3-CB3B9F34C93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406569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E7B828ED-BA7C-4334-B6F9-63965252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30C-547C-451D-8952-4E58857C1400}" type="datetimeFigureOut">
              <a:rPr lang="fr-CH" smtClean="0"/>
              <a:pPr/>
              <a:t>04.01.2019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DCF28024-4FEA-4D2D-AB28-1F43C3E1A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EBE93913-0A7F-4B6F-A41E-E8A24FEF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F637-526D-4CFC-ADB3-CB3B9F34C93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1499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28DD9D5-6D1D-4176-AEA7-37FBEBD07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0902A0E-D86B-437E-B59C-C29885341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F0E07B3-CB74-4428-8980-081DBA1CC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E584AEF-CA22-44C2-99B6-DD6D3379A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30C-547C-451D-8952-4E58857C1400}" type="datetimeFigureOut">
              <a:rPr lang="fr-CH" smtClean="0"/>
              <a:pPr/>
              <a:t>04.01.2019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4EAD4BD4-F891-430A-9C99-BDCD3710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1CD180C-F844-4FBD-9CCD-81A64C20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F637-526D-4CFC-ADB3-CB3B9F34C93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92218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5BBDFB-1061-4A3F-AFB0-2D6BE5253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4FE8C383-C3D7-4ACF-AE00-0243A270C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CD284BF-8371-43C7-B21A-42779F3C7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6420527-B8F2-4F57-B5D5-3023164B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830C-547C-451D-8952-4E58857C1400}" type="datetimeFigureOut">
              <a:rPr lang="fr-CH" smtClean="0"/>
              <a:pPr/>
              <a:t>04.01.2019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DD492EA-53CE-4F40-9CC3-5EE4EEEB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DC6C31E-53EA-4FBF-86A2-D034F8A8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F637-526D-4CFC-ADB3-CB3B9F34C93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06507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C02C5278-1EBA-4738-932C-D4BF00C81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71F1534-7239-41C9-BA7A-2B7288AEF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5D9E20E-7214-4768-8D3F-275BA4AC8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9830C-547C-451D-8952-4E58857C1400}" type="datetimeFigureOut">
              <a:rPr lang="fr-CH" smtClean="0"/>
              <a:pPr/>
              <a:t>04.01.2019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07FCB0-AC43-4566-8FAD-DD307C2CA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513FFAD-649B-451D-9015-FDF485066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FF637-526D-4CFC-ADB3-CB3B9F34C933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86553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77955" y="377687"/>
            <a:ext cx="10899913" cy="10535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CH" sz="2000" b="1" dirty="0" smtClean="0"/>
              <a:t>Invitation au voyage</a:t>
            </a:r>
            <a:br>
              <a:rPr lang="fr-CH" sz="2000" b="1" dirty="0" smtClean="0"/>
            </a:br>
            <a:r>
              <a:rPr lang="fr-CH" sz="2000" b="1" dirty="0" smtClean="0"/>
              <a:t/>
            </a:r>
            <a:br>
              <a:rPr lang="fr-CH" sz="2000" b="1" dirty="0" smtClean="0"/>
            </a:br>
            <a:r>
              <a:rPr lang="fr-CH" sz="2000" b="1" dirty="0" smtClean="0"/>
              <a:t>Italie                                        et la ville de Padou   -            le grand peintre  italien:       Giotto  – XIII siècle</a:t>
            </a:r>
            <a:endParaRPr lang="fr-CH" sz="2000" b="1" dirty="0"/>
          </a:p>
        </p:txBody>
      </p:sp>
      <p:pic>
        <p:nvPicPr>
          <p:cNvPr id="4" name="image" descr="http://www.worldeasyguides.com/wp-content/uploads/2013/01/Padova-on-Italy-Map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0582" y="1954834"/>
            <a:ext cx="3775513" cy="4351338"/>
          </a:xfrm>
        </p:spPr>
      </p:pic>
      <p:pic>
        <p:nvPicPr>
          <p:cNvPr id="5" name="Image 4" descr="Afficher l’image sourc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122" y="1933987"/>
            <a:ext cx="3594732" cy="310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Afficher l’image source"/>
          <p:cNvPicPr/>
          <p:nvPr/>
        </p:nvPicPr>
        <p:blipFill>
          <a:blip r:embed="rId4"/>
          <a:srcRect r="20491"/>
          <a:stretch>
            <a:fillRect/>
          </a:stretch>
        </p:blipFill>
        <p:spPr bwMode="auto">
          <a:xfrm flipH="1">
            <a:off x="8607286" y="2222638"/>
            <a:ext cx="2382753" cy="345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tineraireiconographique.files.wordpress.com/2013/09/72-la-pric3a8re-devant-lautel.jpg">
            <a:extLst>
              <a:ext uri="{FF2B5EF4-FFF2-40B4-BE49-F238E27FC236}">
                <a16:creationId xmlns:a16="http://schemas.microsoft.com/office/drawing/2014/main" xmlns="" id="{C273EC14-ABDD-42E9-ACD0-5D4AA54C4B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3171" y="492573"/>
            <a:ext cx="637484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761000A5-4995-4211-AA93-EF5BEA85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8.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Prière</a:t>
            </a:r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pour 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floraison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rameaux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223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8/8f/Giotto_di_Bondone_-_No._11_Scenes_from_the_Life_of_the_Virgin_-_5._Marriage_of_the_Virgin_-_WGA09183.jpg">
            <a:extLst>
              <a:ext uri="{FF2B5EF4-FFF2-40B4-BE49-F238E27FC236}">
                <a16:creationId xmlns:a16="http://schemas.microsoft.com/office/drawing/2014/main" xmlns="" id="{7D0EFBFA-5A94-4D32-A605-31FC850539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9388" y="492573"/>
            <a:ext cx="6462413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707FC24-6981-43D9-B525-C7832BA224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D11DBC73-6F7B-46A7-9BED-90BFE156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9. Les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noces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Marie et de Joseph</a:t>
            </a:r>
          </a:p>
        </p:txBody>
      </p:sp>
    </p:spTree>
    <p:extLst>
      <p:ext uri="{BB962C8B-B14F-4D97-AF65-F5344CB8AC3E}">
        <p14:creationId xmlns:p14="http://schemas.microsoft.com/office/powerpoint/2010/main" xmlns="" val="1541875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b/bd/Giotto_di_Bondone_-_No._12_Scenes_from_the_Life_of_the_Virgin_-_6._Wedding_Procession_-_WGA09184.jpg">
            <a:extLst>
              <a:ext uri="{FF2B5EF4-FFF2-40B4-BE49-F238E27FC236}">
                <a16:creationId xmlns:a16="http://schemas.microsoft.com/office/drawing/2014/main" xmlns="" id="{271427BC-AF0D-484A-9717-B2BE84F457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822" y="516643"/>
            <a:ext cx="6553545" cy="58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60DDC33-5DC4-4F75-A55E-E3C8D0CE9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10. Marie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revient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à Nazareth</a:t>
            </a:r>
          </a:p>
        </p:txBody>
      </p:sp>
    </p:spTree>
    <p:extLst>
      <p:ext uri="{BB962C8B-B14F-4D97-AF65-F5344CB8AC3E}">
        <p14:creationId xmlns:p14="http://schemas.microsoft.com/office/powerpoint/2010/main" xmlns="" val="3003026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racademic.com/pictures/frwiki/70/Fra_Angelico_069.jpg">
            <a:extLst>
              <a:ext uri="{FF2B5EF4-FFF2-40B4-BE49-F238E27FC236}">
                <a16:creationId xmlns:a16="http://schemas.microsoft.com/office/drawing/2014/main" xmlns="" id="{4A3A6B38-E10F-412F-A6EF-20338A6222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822" y="696866"/>
            <a:ext cx="6553545" cy="54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BA37E25F-A373-4100-85D4-43DA42856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11.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 ’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annonciation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à Marie (de Fra Angelico)</a:t>
            </a:r>
          </a:p>
        </p:txBody>
      </p:sp>
    </p:spTree>
    <p:extLst>
      <p:ext uri="{BB962C8B-B14F-4D97-AF65-F5344CB8AC3E}">
        <p14:creationId xmlns:p14="http://schemas.microsoft.com/office/powerpoint/2010/main" xmlns="" val="1309651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pinimg.com/originals/31/ae/ea/31aeea9f0841af9bddb3acd853ab965a.jpg">
            <a:extLst>
              <a:ext uri="{FF2B5EF4-FFF2-40B4-BE49-F238E27FC236}">
                <a16:creationId xmlns:a16="http://schemas.microsoft.com/office/drawing/2014/main" xmlns="" id="{F31EDA5E-71C5-4EC3-9BA3-E350F0AAB3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8607" y="492573"/>
            <a:ext cx="4983974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F49DE4B-8D9E-48A6-9967-1CD0C19B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12.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Visite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Marie à Ste Elisabeth</a:t>
            </a:r>
          </a:p>
        </p:txBody>
      </p:sp>
    </p:spTree>
    <p:extLst>
      <p:ext uri="{BB962C8B-B14F-4D97-AF65-F5344CB8AC3E}">
        <p14:creationId xmlns:p14="http://schemas.microsoft.com/office/powerpoint/2010/main" xmlns="" val="4024268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reresfranciscains.ca/wp-content/uploads/2015/12/la-nativite-dassise-giotto.jpg">
            <a:extLst>
              <a:ext uri="{FF2B5EF4-FFF2-40B4-BE49-F238E27FC236}">
                <a16:creationId xmlns:a16="http://schemas.microsoft.com/office/drawing/2014/main" xmlns="" id="{4AD86632-0E52-49E5-86ED-E77D40A04D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822" y="819745"/>
            <a:ext cx="6553545" cy="522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6C8537C-24A0-404B-A236-60FF0CD8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13.Noël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401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8/82/Giotto_di_Bondone_-_No._18_Scenes_from_the_Life_of_Christ_-_2._Adoration_of_the_Magi_-_WGA09195.jpg">
            <a:extLst>
              <a:ext uri="{FF2B5EF4-FFF2-40B4-BE49-F238E27FC236}">
                <a16:creationId xmlns:a16="http://schemas.microsoft.com/office/drawing/2014/main" xmlns="" id="{FE28FF1E-6470-46E5-ACD6-627EA91345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2249" y="492573"/>
            <a:ext cx="5836690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707FC24-6981-43D9-B525-C7832BA224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01A677-248B-4FDF-B6F0-7A206A9C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14.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Epiphanie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10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74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ADBCA9F-9635-4131-A66B-62E47207F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La Chapelle des </a:t>
            </a:r>
            <a:r>
              <a:rPr lang="en-US" sz="5400" dirty="0" err="1">
                <a:solidFill>
                  <a:srgbClr val="FFFFFF"/>
                </a:solidFill>
              </a:rPr>
              <a:t>Scrovegni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1033" name="Straight Connector 76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Ã©sultat de recherche d'images pour &quot;cappella degli Scrovegni&quot;">
            <a:extLst>
              <a:ext uri="{FF2B5EF4-FFF2-40B4-BE49-F238E27FC236}">
                <a16:creationId xmlns:a16="http://schemas.microsoft.com/office/drawing/2014/main" xmlns="" id="{3010AF36-2100-4BA8-9EA6-DC093D9BE5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515" y="2426818"/>
            <a:ext cx="5384021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RÃ©sultat de recherche d'images pour &quot;cappella degli Scrovegni&quot;">
            <a:extLst>
              <a:ext uri="{FF2B5EF4-FFF2-40B4-BE49-F238E27FC236}">
                <a16:creationId xmlns:a16="http://schemas.microsoft.com/office/drawing/2014/main" xmlns="" id="{50B3024C-FCCA-4F3B-B2C0-5E86BD8A9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073" y="2891160"/>
            <a:ext cx="5455917" cy="306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344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artifexinopere.com/wp-content/uploads/2012/09/Giotto_Scrovegni__Joachim_1-Refus-Sacrifice.jpg">
            <a:extLst>
              <a:ext uri="{FF2B5EF4-FFF2-40B4-BE49-F238E27FC236}">
                <a16:creationId xmlns:a16="http://schemas.microsoft.com/office/drawing/2014/main" xmlns="" id="{9F9C7B32-56A4-40EC-926F-935DDC034DE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77353" y="492573"/>
            <a:ext cx="6306483" cy="5880796"/>
          </a:xfrm>
          <a:prstGeom prst="rect">
            <a:avLst/>
          </a:prstGeom>
          <a:noFill/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0694C6F-18CB-4E19-9988-A1594B3FB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fr-CH" sz="4800" dirty="0">
                <a:solidFill>
                  <a:schemeClr val="bg1"/>
                </a:solidFill>
              </a:rPr>
              <a:t>1. Joachim chassé du Temple.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E6CC2001-C103-4064-8BEC-19BA92BA8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endParaRPr lang="fr-CH" sz="2000">
              <a:solidFill>
                <a:srgbClr val="9C9B57"/>
              </a:solidFill>
            </a:endParaRPr>
          </a:p>
        </p:txBody>
      </p:sp>
      <p:pic>
        <p:nvPicPr>
          <p:cNvPr id="12" name="Image 11" descr="http://artifexinopere.com/wp-content/uploads/2012/09/Giotto_Scrovegni__Joachim_1-Refus-Sacrifice.jpg">
            <a:extLst>
              <a:ext uri="{FF2B5EF4-FFF2-40B4-BE49-F238E27FC236}">
                <a16:creationId xmlns:a16="http://schemas.microsoft.com/office/drawing/2014/main" xmlns="" id="{1D5F0E80-43ED-49FC-850A-31ABEE7EA21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77353" y="488602"/>
            <a:ext cx="6306483" cy="5880796"/>
          </a:xfrm>
          <a:prstGeom prst="rect">
            <a:avLst/>
          </a:prstGeom>
          <a:noFill/>
        </p:spPr>
      </p:pic>
      <p:sp>
        <p:nvSpPr>
          <p:cNvPr id="13" name="Rectangle 15">
            <a:extLst>
              <a:ext uri="{FF2B5EF4-FFF2-40B4-BE49-F238E27FC236}">
                <a16:creationId xmlns:a16="http://schemas.microsoft.com/office/drawing/2014/main" xmlns="" id="{0D32E9E9-4B46-4475-955F-BC8E20ADE0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17206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xmlns="" id="{FB608A1A-1F53-47E6-A428-8B7CF18ED9C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06296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xmlns="" id="{FD6FB00F-7A33-45EE-84C5-2E24D2BAD2EF}"/>
              </a:ext>
            </a:extLst>
          </p:cNvPr>
          <p:cNvSpPr txBox="1">
            <a:spLocks/>
          </p:cNvSpPr>
          <p:nvPr/>
        </p:nvSpPr>
        <p:spPr>
          <a:xfrm>
            <a:off x="674237" y="910429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800">
                <a:solidFill>
                  <a:schemeClr val="bg1"/>
                </a:solidFill>
              </a:rPr>
              <a:t>1. Joachim chassé du Temple.</a:t>
            </a:r>
            <a:endParaRPr lang="fr-CH" sz="4800" dirty="0">
              <a:solidFill>
                <a:schemeClr val="bg1"/>
              </a:solidFill>
            </a:endParaRP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xmlns="" id="{02B3E024-59F2-4B16-AE07-85259657EC3A}"/>
              </a:ext>
            </a:extLst>
          </p:cNvPr>
          <p:cNvSpPr txBox="1">
            <a:spLocks/>
          </p:cNvSpPr>
          <p:nvPr/>
        </p:nvSpPr>
        <p:spPr>
          <a:xfrm>
            <a:off x="674237" y="4166530"/>
            <a:ext cx="3657600" cy="1525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2000">
              <a:solidFill>
                <a:srgbClr val="9C9B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22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https://www.cineclubdecaen.com/peinture/peintres/giotto/ar03j03.jpg">
            <a:extLst>
              <a:ext uri="{FF2B5EF4-FFF2-40B4-BE49-F238E27FC236}">
                <a16:creationId xmlns:a16="http://schemas.microsoft.com/office/drawing/2014/main" xmlns="" id="{53D7C663-2991-44A5-B50C-2C319DD52C1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3550" y="492573"/>
            <a:ext cx="6094089" cy="5880796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4E5BA4C-2516-4D21-BDB1-73717716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Annonce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à Anne</a:t>
            </a:r>
          </a:p>
        </p:txBody>
      </p:sp>
    </p:spTree>
    <p:extLst>
      <p:ext uri="{BB962C8B-B14F-4D97-AF65-F5344CB8AC3E}">
        <p14:creationId xmlns:p14="http://schemas.microsoft.com/office/powerpoint/2010/main" xmlns="" val="242829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ineclubdecaen.com/peinture/peintres/giotto/ar05j05.jpg">
            <a:extLst>
              <a:ext uri="{FF2B5EF4-FFF2-40B4-BE49-F238E27FC236}">
                <a16:creationId xmlns:a16="http://schemas.microsoft.com/office/drawing/2014/main" xmlns="" id="{7D33719D-BFD4-4DAA-BE88-D12E3FD35C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9062" y="492573"/>
            <a:ext cx="6223064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A277C03-39A6-42AA-86AC-4CCD0124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Songe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Joachim</a:t>
            </a:r>
          </a:p>
        </p:txBody>
      </p:sp>
    </p:spTree>
    <p:extLst>
      <p:ext uri="{BB962C8B-B14F-4D97-AF65-F5344CB8AC3E}">
        <p14:creationId xmlns:p14="http://schemas.microsoft.com/office/powerpoint/2010/main" xmlns="" val="337956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idixa.net/Imag1/iVoix/RencontrePorteDoree_K449.jpg">
            <a:extLst>
              <a:ext uri="{FF2B5EF4-FFF2-40B4-BE49-F238E27FC236}">
                <a16:creationId xmlns:a16="http://schemas.microsoft.com/office/drawing/2014/main" xmlns="" id="{9618C08B-7429-4A6D-8581-5D7D88FB35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353" y="492573"/>
            <a:ext cx="6306483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D101C8-A408-4E8C-AD35-503DA057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4. Joachim et Anne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devant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4800" dirty="0">
                <a:solidFill>
                  <a:schemeClr val="bg1"/>
                </a:solidFill>
              </a:rPr>
              <a:t>P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orte d’Or</a:t>
            </a:r>
          </a:p>
        </p:txBody>
      </p:sp>
    </p:spTree>
    <p:extLst>
      <p:ext uri="{BB962C8B-B14F-4D97-AF65-F5344CB8AC3E}">
        <p14:creationId xmlns:p14="http://schemas.microsoft.com/office/powerpoint/2010/main" xmlns="" val="203520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1/1f/Giotto_di_Bondone_-_No._7_Scenes_from_the_Life_of_the_Virgin_-_1._The_Birth_of_the_Virgin_-_WGA09179.jpg">
            <a:extLst>
              <a:ext uri="{FF2B5EF4-FFF2-40B4-BE49-F238E27FC236}">
                <a16:creationId xmlns:a16="http://schemas.microsoft.com/office/drawing/2014/main" xmlns="" id="{0EE6027D-3556-47B2-AAAA-F4FCAA2083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8876" y="492573"/>
            <a:ext cx="632343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B56BA053-C7C7-406C-BCE8-D4C3EB82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Nativité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Marie</a:t>
            </a:r>
          </a:p>
        </p:txBody>
      </p:sp>
    </p:spTree>
    <p:extLst>
      <p:ext uri="{BB962C8B-B14F-4D97-AF65-F5344CB8AC3E}">
        <p14:creationId xmlns:p14="http://schemas.microsoft.com/office/powerpoint/2010/main" xmlns="" val="298121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spassonellarte.altervista.org/wp-content/uploads/2016/09/Giotto_di_Bondone_-_No._8_Scenes_from_the_Life_of_the_Virgin_-_2._Presentation_of_the_Virgin_in_the_Temple_-_WGA09180.jpg">
            <a:extLst>
              <a:ext uri="{FF2B5EF4-FFF2-40B4-BE49-F238E27FC236}">
                <a16:creationId xmlns:a16="http://schemas.microsoft.com/office/drawing/2014/main" xmlns="" id="{DF6002F1-C07A-4B9D-9A7B-1AE327F0DD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809" y="492573"/>
            <a:ext cx="6239571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19A8F758-1988-4BDB-82DB-6772FBB7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6. 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Présentation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Marie au Temple</a:t>
            </a:r>
          </a:p>
        </p:txBody>
      </p:sp>
    </p:spTree>
    <p:extLst>
      <p:ext uri="{BB962C8B-B14F-4D97-AF65-F5344CB8AC3E}">
        <p14:creationId xmlns:p14="http://schemas.microsoft.com/office/powerpoint/2010/main" xmlns="" val="182285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iversirobi.weebly.com/uploads/6/2/4/0/6240138/1435702_orig.jpg">
            <a:extLst>
              <a:ext uri="{FF2B5EF4-FFF2-40B4-BE49-F238E27FC236}">
                <a16:creationId xmlns:a16="http://schemas.microsoft.com/office/drawing/2014/main" xmlns="" id="{16A1A265-A0B8-46ED-9F48-A02D3F4924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5801" y="492573"/>
            <a:ext cx="640958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BC650D4-066A-4E8A-9DE0-BBFDB0C4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7. Qui sera le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mari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Marie?</a:t>
            </a:r>
          </a:p>
        </p:txBody>
      </p:sp>
    </p:spTree>
    <p:extLst>
      <p:ext uri="{BB962C8B-B14F-4D97-AF65-F5344CB8AC3E}">
        <p14:creationId xmlns:p14="http://schemas.microsoft.com/office/powerpoint/2010/main" xmlns="" val="15070550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98</Words>
  <Application>Microsoft Macintosh PowerPoint</Application>
  <PresentationFormat>Personnalisé</PresentationFormat>
  <Paragraphs>17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Invitation au voyage  Italie                                        et la ville de Padou   -            le grand peintre  italien:       Giotto  – XIII siècle</vt:lpstr>
      <vt:lpstr>La Chapelle des Scrovegni</vt:lpstr>
      <vt:lpstr>1. Joachim chassé du Temple.</vt:lpstr>
      <vt:lpstr>2. Annonce à Anne</vt:lpstr>
      <vt:lpstr>3. Songe de Joachim</vt:lpstr>
      <vt:lpstr>4. Joachim et Anne devant la Porte d’Or</vt:lpstr>
      <vt:lpstr>5. Nativité de Marie</vt:lpstr>
      <vt:lpstr>6.  Présentation de Marie au Temple</vt:lpstr>
      <vt:lpstr>7. Qui sera le mari de Marie?</vt:lpstr>
      <vt:lpstr>8. Prière pour la floraison des rameaux</vt:lpstr>
      <vt:lpstr>9. Les noces de Marie et de Joseph</vt:lpstr>
      <vt:lpstr>10. Marie revient à Nazareth</vt:lpstr>
      <vt:lpstr>11. L ’annonciation à Marie (de Fra Angelico)</vt:lpstr>
      <vt:lpstr>12. Visite de Marie à Ste Elisabeth</vt:lpstr>
      <vt:lpstr>13.Noël</vt:lpstr>
      <vt:lpstr>14. Epiphanie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Joachim chasé du temple.</dc:title>
  <dc:creator>oHBywWgMOT@unifr.ch</dc:creator>
  <cp:lastModifiedBy>jadwiga</cp:lastModifiedBy>
  <cp:revision>24</cp:revision>
  <dcterms:created xsi:type="dcterms:W3CDTF">2017-11-28T18:21:08Z</dcterms:created>
  <dcterms:modified xsi:type="dcterms:W3CDTF">2019-01-04T17:11:59Z</dcterms:modified>
</cp:coreProperties>
</file>