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490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9826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357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005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586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299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29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144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738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48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1257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43B48-855D-4A99-8087-73001D5CB741}" type="datetimeFigureOut">
              <a:rPr lang="fr-CH" smtClean="0"/>
              <a:t>22.10.2021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C3133-3981-4433-8A94-1A583353B4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881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6BCE052-31CA-4C06-BAD4-BDD63DD1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4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8946AF-87A9-45EB-9760-C781F1F5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39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Affichage à l'écran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 Rey</dc:creator>
  <cp:lastModifiedBy>Emmanuel Rey</cp:lastModifiedBy>
  <cp:revision>1</cp:revision>
  <dcterms:created xsi:type="dcterms:W3CDTF">2021-10-22T08:46:05Z</dcterms:created>
  <dcterms:modified xsi:type="dcterms:W3CDTF">2021-10-22T08:47:17Z</dcterms:modified>
</cp:coreProperties>
</file>