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836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07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912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31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845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805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4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85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569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75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88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51EA-AB49-4F6B-ACF2-47D1C8303380}" type="datetimeFigureOut">
              <a:rPr lang="fr-CH" smtClean="0"/>
              <a:t>24.09.2020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6C7B-877C-4556-9142-B0DA6C3DA28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48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1FEA3-392B-46A3-ACF2-09BF099EF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77986-1296-413F-B847-86FC83489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6CB382-270B-4227-8933-F279E6DE5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2324" r="2093" b="795"/>
          <a:stretch/>
        </p:blipFill>
        <p:spPr>
          <a:xfrm>
            <a:off x="-1" y="106532"/>
            <a:ext cx="9144001" cy="675146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C7C740E-67F6-4CEE-B16C-F655B1311B79}"/>
              </a:ext>
            </a:extLst>
          </p:cNvPr>
          <p:cNvSpPr/>
          <p:nvPr/>
        </p:nvSpPr>
        <p:spPr>
          <a:xfrm>
            <a:off x="4677791" y="2176513"/>
            <a:ext cx="702076" cy="4830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97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1FEA3-392B-46A3-ACF2-09BF099EF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77986-1296-413F-B847-86FC83489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67C457-261A-4122-83DA-ED62427A7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69"/>
            <a:ext cx="9144000" cy="60960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2A2DDEEB-D20D-4B7E-9481-2208B6AFCD20}"/>
              </a:ext>
            </a:extLst>
          </p:cNvPr>
          <p:cNvSpPr/>
          <p:nvPr/>
        </p:nvSpPr>
        <p:spPr>
          <a:xfrm>
            <a:off x="6186995" y="1590585"/>
            <a:ext cx="702076" cy="4830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71E2A-1E7E-478B-BC4F-3FD46BA10CE1}"/>
              </a:ext>
            </a:extLst>
          </p:cNvPr>
          <p:cNvSpPr txBox="1"/>
          <p:nvPr/>
        </p:nvSpPr>
        <p:spPr>
          <a:xfrm>
            <a:off x="5231788" y="2500738"/>
            <a:ext cx="168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Qaraqosh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563ACD7-ECA2-4ADE-8322-6301CDB680B1}"/>
              </a:ext>
            </a:extLst>
          </p:cNvPr>
          <p:cNvSpPr/>
          <p:nvPr/>
        </p:nvSpPr>
        <p:spPr>
          <a:xfrm rot="17467516">
            <a:off x="5925252" y="2197303"/>
            <a:ext cx="747895" cy="191417"/>
          </a:xfrm>
          <a:prstGeom prst="rightArrow">
            <a:avLst>
              <a:gd name="adj1" fmla="val 3569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77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1FEA3-392B-46A3-ACF2-09BF099EF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65163"/>
            <a:ext cx="7772400" cy="477837"/>
          </a:xfrm>
        </p:spPr>
        <p:txBody>
          <a:bodyPr>
            <a:noAutofit/>
          </a:bodyPr>
          <a:lstStyle/>
          <a:p>
            <a:pPr algn="l"/>
            <a:r>
              <a:rPr lang="fr-CH" sz="4000" dirty="0">
                <a:latin typeface="+mn-lt"/>
              </a:rPr>
              <a:t>Qaraqosh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77986-1296-413F-B847-86FC83489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33623"/>
            <a:ext cx="3843705" cy="526060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Ville du Nord de l’Irak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Environ même taille que </a:t>
            </a:r>
            <a:br>
              <a:rPr lang="fr-CH" dirty="0"/>
            </a:br>
            <a:r>
              <a:rPr lang="fr-CH" dirty="0"/>
              <a:t>la ville de Fribourg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Guerre depuis 2010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6 août 2014, la ville tombe aux mains de l’Etat islamique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La population s’enfuit pendant la nuit pour se réfugier au Kurdistan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36% des maisons ont été incendiés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dirty="0"/>
              <a:t>62% des maisons ont été endommagées par les combats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075C55-F417-4057-86C3-6BC5B925F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6"/>
          <a:stretch/>
        </p:blipFill>
        <p:spPr>
          <a:xfrm>
            <a:off x="4465468" y="1143000"/>
            <a:ext cx="4529504" cy="24902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FBF2B1-DA67-4C95-BBF2-1DAC415AC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8" y="3963927"/>
            <a:ext cx="4529504" cy="25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1FEA3-392B-46A3-ACF2-09BF099EF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77986-1296-413F-B847-86FC83489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67C457-261A-4122-83DA-ED62427A7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9"/>
            <a:ext cx="9144000" cy="6096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D07B2F-BA28-4B60-BFD0-0CF071CE0EDA}"/>
              </a:ext>
            </a:extLst>
          </p:cNvPr>
          <p:cNvSpPr txBox="1"/>
          <p:nvPr/>
        </p:nvSpPr>
        <p:spPr>
          <a:xfrm>
            <a:off x="685800" y="6295698"/>
            <a:ext cx="789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Distance Qaraqosh – Erbil = env. distance Fribourg – Lausanne (env. 1h de route)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F221F9E-579C-43B2-978B-6C3690BCC2C5}"/>
              </a:ext>
            </a:extLst>
          </p:cNvPr>
          <p:cNvSpPr/>
          <p:nvPr/>
        </p:nvSpPr>
        <p:spPr>
          <a:xfrm rot="1248729">
            <a:off x="6442799" y="1473854"/>
            <a:ext cx="489372" cy="2526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89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1FEA3-392B-46A3-ACF2-09BF099EF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77986-1296-413F-B847-86FC83489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B762B3-7D74-46E3-8B76-BCA70326D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04450" cy="49271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48E4D9-D674-4E56-95A6-DE2768D8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05125"/>
            <a:ext cx="6172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77</Words>
  <Application>Microsoft Office PowerPoint</Application>
  <PresentationFormat>Affichage à l'écran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Qaraqosh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Doutaz</dc:creator>
  <cp:lastModifiedBy>Jacques Doutaz</cp:lastModifiedBy>
  <cp:revision>9</cp:revision>
  <dcterms:created xsi:type="dcterms:W3CDTF">2018-09-21T06:32:48Z</dcterms:created>
  <dcterms:modified xsi:type="dcterms:W3CDTF">2020-09-24T14:41:23Z</dcterms:modified>
</cp:coreProperties>
</file>