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8" r:id="rId4"/>
    <p:sldId id="269" r:id="rId5"/>
    <p:sldId id="267" r:id="rId6"/>
    <p:sldId id="276" r:id="rId7"/>
    <p:sldId id="271" r:id="rId8"/>
    <p:sldId id="274" r:id="rId9"/>
    <p:sldId id="272" r:id="rId10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626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9ABCE-7F42-4CE2-B955-809A99D1CBA0}" type="doc">
      <dgm:prSet loTypeId="urn:microsoft.com/office/officeart/2005/8/layout/process5" loCatId="process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fr-CH"/>
        </a:p>
      </dgm:t>
    </dgm:pt>
    <dgm:pt modelId="{953428A7-AFFE-40D9-8852-ACAF15073BC1}">
      <dgm:prSet phldrT="[Texte]"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Naissance à Bethléem</a:t>
          </a:r>
        </a:p>
      </dgm:t>
    </dgm:pt>
    <dgm:pt modelId="{7776BB1C-B90B-4EB4-B46E-47120B5E7FF1}" type="parTrans" cxnId="{DD13C0CC-9502-413F-893A-5961D6E47758}">
      <dgm:prSet/>
      <dgm:spPr/>
      <dgm:t>
        <a:bodyPr/>
        <a:lstStyle/>
        <a:p>
          <a:endParaRPr lang="fr-CH"/>
        </a:p>
      </dgm:t>
    </dgm:pt>
    <dgm:pt modelId="{AC3E49C2-1E08-432A-AE2B-82715A26A8F8}" type="sibTrans" cxnId="{DD13C0CC-9502-413F-893A-5961D6E47758}">
      <dgm:prSet/>
      <dgm:spPr/>
      <dgm:t>
        <a:bodyPr/>
        <a:lstStyle/>
        <a:p>
          <a:endParaRPr lang="fr-CH"/>
        </a:p>
      </dgm:t>
    </dgm:pt>
    <dgm:pt modelId="{9513AC16-26C9-4A9E-96EE-053E597DFBE6}">
      <dgm:prSet phldrT="[Texte]"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Vie en Egypte</a:t>
          </a:r>
        </a:p>
        <a:p>
          <a:r>
            <a:rPr lang="fr-CH" sz="1600" b="1" dirty="0">
              <a:latin typeface="Ink Free" panose="03080402000500000000" pitchFamily="66" charset="0"/>
            </a:rPr>
            <a:t>2ans? 7 ans?</a:t>
          </a:r>
        </a:p>
      </dgm:t>
    </dgm:pt>
    <dgm:pt modelId="{1DCB9E23-F261-4BFC-B483-D9EFD93B5D20}" type="parTrans" cxnId="{30D28F32-2B53-4AEA-AB57-2D3455A4BBE4}">
      <dgm:prSet/>
      <dgm:spPr/>
      <dgm:t>
        <a:bodyPr/>
        <a:lstStyle/>
        <a:p>
          <a:endParaRPr lang="fr-CH"/>
        </a:p>
      </dgm:t>
    </dgm:pt>
    <dgm:pt modelId="{CFD0E521-C4DB-4712-9016-B1A8DE5E8DFA}" type="sibTrans" cxnId="{30D28F32-2B53-4AEA-AB57-2D3455A4BBE4}">
      <dgm:prSet/>
      <dgm:spPr/>
      <dgm:t>
        <a:bodyPr/>
        <a:lstStyle/>
        <a:p>
          <a:endParaRPr lang="fr-CH"/>
        </a:p>
      </dgm:t>
    </dgm:pt>
    <dgm:pt modelId="{BC64B38C-1389-42B5-9FFF-CED78762DEB3}">
      <dgm:prSet phldrT="[Texte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ts val="300"/>
            </a:spcBef>
            <a:spcAft>
              <a:spcPts val="3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  <a:ea typeface="+mn-ea"/>
              <a:cs typeface="+mn-cs"/>
            </a:rPr>
            <a:t>Vie «cachée» à</a:t>
          </a:r>
          <a:r>
            <a:rPr lang="fr-CH" sz="2000" b="1" kern="1200" dirty="0">
              <a:solidFill>
                <a:schemeClr val="tx1"/>
              </a:solidFill>
            </a:rPr>
            <a:t> </a:t>
          </a: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  <a:ea typeface="+mn-ea"/>
              <a:cs typeface="+mn-cs"/>
            </a:rPr>
            <a:t>Nazareth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latin typeface="Ink Free" panose="03080402000500000000" pitchFamily="66" charset="0"/>
              <a:ea typeface="+mn-ea"/>
              <a:cs typeface="+mn-cs"/>
            </a:rPr>
            <a:t>jusqu’à l’âge de 30 ans environ</a:t>
          </a:r>
        </a:p>
      </dgm:t>
    </dgm:pt>
    <dgm:pt modelId="{5EFE6DAC-64B6-4609-BCB2-3CF5E32C5293}" type="parTrans" cxnId="{FB96D5BF-FC2A-45A2-9B51-7B14729659B2}">
      <dgm:prSet/>
      <dgm:spPr/>
      <dgm:t>
        <a:bodyPr/>
        <a:lstStyle/>
        <a:p>
          <a:endParaRPr lang="fr-CH"/>
        </a:p>
      </dgm:t>
    </dgm:pt>
    <dgm:pt modelId="{0A87C478-0E87-42B7-9D5C-F03169F396C5}" type="sibTrans" cxnId="{FB96D5BF-FC2A-45A2-9B51-7B14729659B2}">
      <dgm:prSet/>
      <dgm:spPr/>
      <dgm:t>
        <a:bodyPr/>
        <a:lstStyle/>
        <a:p>
          <a:endParaRPr lang="fr-CH"/>
        </a:p>
      </dgm:t>
    </dgm:pt>
    <dgm:pt modelId="{57216857-0CD7-44CD-A446-0071DDA8AA2F}">
      <dgm:prSet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Vie publique avec ses disciples</a:t>
          </a:r>
        </a:p>
        <a:p>
          <a:r>
            <a:rPr lang="fr-CH" sz="1600" b="1" dirty="0">
              <a:solidFill>
                <a:schemeClr val="bg1"/>
              </a:solidFill>
              <a:latin typeface="Ink Free" panose="03080402000500000000" pitchFamily="66" charset="0"/>
            </a:rPr>
            <a:t>2-3 ans?</a:t>
          </a:r>
        </a:p>
      </dgm:t>
    </dgm:pt>
    <dgm:pt modelId="{F60802DC-2429-4F01-A0BA-AE770FF54BDF}" type="parTrans" cxnId="{0CA7C08A-4CC5-40B2-ADB1-B109B57DFBD0}">
      <dgm:prSet/>
      <dgm:spPr/>
      <dgm:t>
        <a:bodyPr/>
        <a:lstStyle/>
        <a:p>
          <a:endParaRPr lang="fr-CH"/>
        </a:p>
      </dgm:t>
    </dgm:pt>
    <dgm:pt modelId="{64D84D46-1CC8-4CB6-9207-4BFF3DBC37C3}" type="sibTrans" cxnId="{0CA7C08A-4CC5-40B2-ADB1-B109B57DFBD0}">
      <dgm:prSet/>
      <dgm:spPr/>
      <dgm:t>
        <a:bodyPr/>
        <a:lstStyle/>
        <a:p>
          <a:endParaRPr lang="fr-CH"/>
        </a:p>
      </dgm:t>
    </dgm:pt>
    <dgm:pt modelId="{FFC73525-A8F7-4693-9B44-3088AD37A1AF}">
      <dgm:prSet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Arrestation et mise à mort à Jérusalem</a:t>
          </a:r>
        </a:p>
      </dgm:t>
    </dgm:pt>
    <dgm:pt modelId="{3ECFAF56-9C17-4555-8860-5EB8B81542E0}" type="parTrans" cxnId="{CB8BE0A1-E717-4106-B3D9-CA3EC95C7018}">
      <dgm:prSet/>
      <dgm:spPr/>
      <dgm:t>
        <a:bodyPr/>
        <a:lstStyle/>
        <a:p>
          <a:endParaRPr lang="fr-CH"/>
        </a:p>
      </dgm:t>
    </dgm:pt>
    <dgm:pt modelId="{123DF6DF-3440-4A60-9A2B-E1CD609D8492}" type="sibTrans" cxnId="{CB8BE0A1-E717-4106-B3D9-CA3EC95C7018}">
      <dgm:prSet/>
      <dgm:spPr/>
      <dgm:t>
        <a:bodyPr/>
        <a:lstStyle/>
        <a:p>
          <a:endParaRPr lang="fr-CH"/>
        </a:p>
      </dgm:t>
    </dgm:pt>
    <dgm:pt modelId="{415F670A-668A-4D77-B874-C7C55C62D722}">
      <dgm:prSet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Résurrection</a:t>
          </a:r>
        </a:p>
        <a:p>
          <a:r>
            <a:rPr lang="fr-CH" sz="1600" b="1" dirty="0">
              <a:solidFill>
                <a:schemeClr val="bg1"/>
              </a:solidFill>
              <a:latin typeface="Ink Free" panose="03080402000500000000" pitchFamily="66" charset="0"/>
            </a:rPr>
            <a:t>3</a:t>
          </a:r>
          <a:r>
            <a:rPr lang="fr-CH" sz="1600" b="1" baseline="30000" dirty="0">
              <a:solidFill>
                <a:schemeClr val="bg1"/>
              </a:solidFill>
              <a:latin typeface="Ink Free" panose="03080402000500000000" pitchFamily="66" charset="0"/>
            </a:rPr>
            <a:t>ème</a:t>
          </a:r>
          <a:r>
            <a:rPr lang="fr-CH" sz="1600" b="1" dirty="0">
              <a:solidFill>
                <a:schemeClr val="bg1"/>
              </a:solidFill>
              <a:latin typeface="Ink Free" panose="03080402000500000000" pitchFamily="66" charset="0"/>
            </a:rPr>
            <a:t> jour après sa mort</a:t>
          </a:r>
        </a:p>
      </dgm:t>
    </dgm:pt>
    <dgm:pt modelId="{20DDB459-180B-453F-B6CF-9CB466AC839F}" type="parTrans" cxnId="{C16C6EFF-7820-4DDA-808F-29F58950E42B}">
      <dgm:prSet/>
      <dgm:spPr/>
      <dgm:t>
        <a:bodyPr/>
        <a:lstStyle/>
        <a:p>
          <a:endParaRPr lang="fr-CH"/>
        </a:p>
      </dgm:t>
    </dgm:pt>
    <dgm:pt modelId="{968A2E54-0DF1-4AF5-ADB5-B9904AE04FBF}" type="sibTrans" cxnId="{C16C6EFF-7820-4DDA-808F-29F58950E42B}">
      <dgm:prSet/>
      <dgm:spPr/>
      <dgm:t>
        <a:bodyPr/>
        <a:lstStyle/>
        <a:p>
          <a:endParaRPr lang="fr-CH"/>
        </a:p>
      </dgm:t>
    </dgm:pt>
    <dgm:pt modelId="{B4D6CC84-CF42-44FE-BC3C-6BDB9E6F3858}">
      <dgm:prSet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Apparitions à ses disciples</a:t>
          </a:r>
        </a:p>
        <a:p>
          <a:r>
            <a:rPr lang="fr-CH" sz="1600" b="1" dirty="0">
              <a:solidFill>
                <a:schemeClr val="bg1"/>
              </a:solidFill>
              <a:latin typeface="Ink Free" panose="03080402000500000000" pitchFamily="66" charset="0"/>
            </a:rPr>
            <a:t>40 jours</a:t>
          </a:r>
          <a:endParaRPr lang="fr-CH" sz="2000" b="1" dirty="0">
            <a:solidFill>
              <a:schemeClr val="bg1"/>
            </a:solidFill>
            <a:latin typeface="Ink Free" panose="03080402000500000000" pitchFamily="66" charset="0"/>
          </a:endParaRPr>
        </a:p>
      </dgm:t>
    </dgm:pt>
    <dgm:pt modelId="{857A51CB-ECBF-42F3-904A-DDF716459134}" type="parTrans" cxnId="{C43C3049-AA56-4EA7-B067-3325CAAB0692}">
      <dgm:prSet/>
      <dgm:spPr/>
      <dgm:t>
        <a:bodyPr/>
        <a:lstStyle/>
        <a:p>
          <a:endParaRPr lang="fr-CH"/>
        </a:p>
      </dgm:t>
    </dgm:pt>
    <dgm:pt modelId="{0C68BB41-39B6-4798-BF22-A73CF1B473C9}" type="sibTrans" cxnId="{C43C3049-AA56-4EA7-B067-3325CAAB0692}">
      <dgm:prSet/>
      <dgm:spPr/>
      <dgm:t>
        <a:bodyPr/>
        <a:lstStyle/>
        <a:p>
          <a:endParaRPr lang="fr-CH"/>
        </a:p>
      </dgm:t>
    </dgm:pt>
    <dgm:pt modelId="{48A6FA4F-E7A8-42A3-8B2F-E93CE93F7F47}">
      <dgm:prSet custT="1"/>
      <dgm:spPr/>
      <dgm:t>
        <a:bodyPr/>
        <a:lstStyle/>
        <a:p>
          <a:r>
            <a:rPr lang="fr-CH" sz="2400" b="1" dirty="0">
              <a:solidFill>
                <a:schemeClr val="tx1"/>
              </a:solidFill>
              <a:latin typeface="Ink Free" panose="03080402000500000000" pitchFamily="66" charset="0"/>
            </a:rPr>
            <a:t>Ascension</a:t>
          </a:r>
          <a:endParaRPr lang="fr-CH" sz="3300" b="1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73C252C-CCC0-4E84-96DC-3AF8E5E4B0E4}" type="parTrans" cxnId="{D9F84645-D3C3-4C42-BB93-79A97FF77859}">
      <dgm:prSet/>
      <dgm:spPr/>
      <dgm:t>
        <a:bodyPr/>
        <a:lstStyle/>
        <a:p>
          <a:endParaRPr lang="fr-CH"/>
        </a:p>
      </dgm:t>
    </dgm:pt>
    <dgm:pt modelId="{4AECA9D3-D56E-45CE-807A-F5AEFFC89606}" type="sibTrans" cxnId="{D9F84645-D3C3-4C42-BB93-79A97FF77859}">
      <dgm:prSet/>
      <dgm:spPr/>
      <dgm:t>
        <a:bodyPr/>
        <a:lstStyle/>
        <a:p>
          <a:endParaRPr lang="fr-CH"/>
        </a:p>
      </dgm:t>
    </dgm:pt>
    <dgm:pt modelId="{AC63B2E4-D501-43C3-B93B-487E5B854BE2}" type="pres">
      <dgm:prSet presAssocID="{6839ABCE-7F42-4CE2-B955-809A99D1CBA0}" presName="diagram" presStyleCnt="0">
        <dgm:presLayoutVars>
          <dgm:dir/>
          <dgm:resizeHandles val="exact"/>
        </dgm:presLayoutVars>
      </dgm:prSet>
      <dgm:spPr/>
    </dgm:pt>
    <dgm:pt modelId="{E146B176-C771-48D1-8B2F-6C935E05E518}" type="pres">
      <dgm:prSet presAssocID="{953428A7-AFFE-40D9-8852-ACAF15073BC1}" presName="node" presStyleLbl="node1" presStyleIdx="0" presStyleCnt="8">
        <dgm:presLayoutVars>
          <dgm:bulletEnabled val="1"/>
        </dgm:presLayoutVars>
      </dgm:prSet>
      <dgm:spPr/>
    </dgm:pt>
    <dgm:pt modelId="{44E292A9-AC73-40C7-8EEF-F1A051402D75}" type="pres">
      <dgm:prSet presAssocID="{AC3E49C2-1E08-432A-AE2B-82715A26A8F8}" presName="sibTrans" presStyleLbl="sibTrans2D1" presStyleIdx="0" presStyleCnt="7"/>
      <dgm:spPr/>
    </dgm:pt>
    <dgm:pt modelId="{12F95EE5-F400-4E93-8EF4-DA86D0D2CED4}" type="pres">
      <dgm:prSet presAssocID="{AC3E49C2-1E08-432A-AE2B-82715A26A8F8}" presName="connectorText" presStyleLbl="sibTrans2D1" presStyleIdx="0" presStyleCnt="7"/>
      <dgm:spPr/>
    </dgm:pt>
    <dgm:pt modelId="{3EFFBF38-F6A1-4DB7-9C7D-95B2006BE443}" type="pres">
      <dgm:prSet presAssocID="{9513AC16-26C9-4A9E-96EE-053E597DFBE6}" presName="node" presStyleLbl="node1" presStyleIdx="1" presStyleCnt="8">
        <dgm:presLayoutVars>
          <dgm:bulletEnabled val="1"/>
        </dgm:presLayoutVars>
      </dgm:prSet>
      <dgm:spPr/>
    </dgm:pt>
    <dgm:pt modelId="{30531664-C74E-4852-B0AC-68B0BEF50D11}" type="pres">
      <dgm:prSet presAssocID="{CFD0E521-C4DB-4712-9016-B1A8DE5E8DFA}" presName="sibTrans" presStyleLbl="sibTrans2D1" presStyleIdx="1" presStyleCnt="7"/>
      <dgm:spPr/>
    </dgm:pt>
    <dgm:pt modelId="{FBB676C0-8B3F-4E70-86EF-525B41DCA2F8}" type="pres">
      <dgm:prSet presAssocID="{CFD0E521-C4DB-4712-9016-B1A8DE5E8DFA}" presName="connectorText" presStyleLbl="sibTrans2D1" presStyleIdx="1" presStyleCnt="7"/>
      <dgm:spPr/>
    </dgm:pt>
    <dgm:pt modelId="{167910B1-F0D2-43B1-8D32-94E2268C302B}" type="pres">
      <dgm:prSet presAssocID="{BC64B38C-1389-42B5-9FFF-CED78762DEB3}" presName="node" presStyleLbl="node1" presStyleIdx="2" presStyleCnt="8" custScaleX="127821" custLinFactNeighborX="927" custLinFactNeighborY="-103">
        <dgm:presLayoutVars>
          <dgm:bulletEnabled val="1"/>
        </dgm:presLayoutVars>
      </dgm:prSet>
      <dgm:spPr/>
    </dgm:pt>
    <dgm:pt modelId="{1F7E6C40-1A56-491E-B3AC-5B8624C18B25}" type="pres">
      <dgm:prSet presAssocID="{0A87C478-0E87-42B7-9D5C-F03169F396C5}" presName="sibTrans" presStyleLbl="sibTrans2D1" presStyleIdx="2" presStyleCnt="7"/>
      <dgm:spPr/>
    </dgm:pt>
    <dgm:pt modelId="{3202D021-9FD6-4A80-93DA-9A08CAE7A0C7}" type="pres">
      <dgm:prSet presAssocID="{0A87C478-0E87-42B7-9D5C-F03169F396C5}" presName="connectorText" presStyleLbl="sibTrans2D1" presStyleIdx="2" presStyleCnt="7"/>
      <dgm:spPr/>
    </dgm:pt>
    <dgm:pt modelId="{0232DE88-05AA-4DA8-B316-2D8A50F28B43}" type="pres">
      <dgm:prSet presAssocID="{57216857-0CD7-44CD-A446-0071DDA8AA2F}" presName="node" presStyleLbl="node1" presStyleIdx="3" presStyleCnt="8" custScaleX="124115">
        <dgm:presLayoutVars>
          <dgm:bulletEnabled val="1"/>
        </dgm:presLayoutVars>
      </dgm:prSet>
      <dgm:spPr/>
    </dgm:pt>
    <dgm:pt modelId="{94EF701A-435B-462F-8C18-543924BD8870}" type="pres">
      <dgm:prSet presAssocID="{64D84D46-1CC8-4CB6-9207-4BFF3DBC37C3}" presName="sibTrans" presStyleLbl="sibTrans2D1" presStyleIdx="3" presStyleCnt="7"/>
      <dgm:spPr/>
    </dgm:pt>
    <dgm:pt modelId="{B8FF7FF1-D16B-4F95-BD37-835594395F48}" type="pres">
      <dgm:prSet presAssocID="{64D84D46-1CC8-4CB6-9207-4BFF3DBC37C3}" presName="connectorText" presStyleLbl="sibTrans2D1" presStyleIdx="3" presStyleCnt="7"/>
      <dgm:spPr/>
    </dgm:pt>
    <dgm:pt modelId="{838D2D16-6CA5-4BAF-B7CC-87FE15AB08BA}" type="pres">
      <dgm:prSet presAssocID="{FFC73525-A8F7-4693-9B44-3088AD37A1AF}" presName="node" presStyleLbl="node1" presStyleIdx="4" presStyleCnt="8" custScaleX="119194">
        <dgm:presLayoutVars>
          <dgm:bulletEnabled val="1"/>
        </dgm:presLayoutVars>
      </dgm:prSet>
      <dgm:spPr/>
    </dgm:pt>
    <dgm:pt modelId="{203E1517-827D-4C0B-AC8E-9DF85110FF50}" type="pres">
      <dgm:prSet presAssocID="{123DF6DF-3440-4A60-9A2B-E1CD609D8492}" presName="sibTrans" presStyleLbl="sibTrans2D1" presStyleIdx="4" presStyleCnt="7"/>
      <dgm:spPr/>
    </dgm:pt>
    <dgm:pt modelId="{C00DCAA7-FD92-4868-B10B-234C0580562A}" type="pres">
      <dgm:prSet presAssocID="{123DF6DF-3440-4A60-9A2B-E1CD609D8492}" presName="connectorText" presStyleLbl="sibTrans2D1" presStyleIdx="4" presStyleCnt="7"/>
      <dgm:spPr/>
    </dgm:pt>
    <dgm:pt modelId="{DE35D4F0-B92D-4333-B05E-5ECE2C6504F1}" type="pres">
      <dgm:prSet presAssocID="{415F670A-668A-4D77-B874-C7C55C62D722}" presName="node" presStyleLbl="node1" presStyleIdx="5" presStyleCnt="8">
        <dgm:presLayoutVars>
          <dgm:bulletEnabled val="1"/>
        </dgm:presLayoutVars>
      </dgm:prSet>
      <dgm:spPr/>
    </dgm:pt>
    <dgm:pt modelId="{7B7E346D-D842-4F9C-8F55-B4944732EDE3}" type="pres">
      <dgm:prSet presAssocID="{968A2E54-0DF1-4AF5-ADB5-B9904AE04FBF}" presName="sibTrans" presStyleLbl="sibTrans2D1" presStyleIdx="5" presStyleCnt="7"/>
      <dgm:spPr/>
    </dgm:pt>
    <dgm:pt modelId="{DF5C55A0-704A-4CDA-B0D0-36B63CD179E2}" type="pres">
      <dgm:prSet presAssocID="{968A2E54-0DF1-4AF5-ADB5-B9904AE04FBF}" presName="connectorText" presStyleLbl="sibTrans2D1" presStyleIdx="5" presStyleCnt="7"/>
      <dgm:spPr/>
    </dgm:pt>
    <dgm:pt modelId="{43FFF585-A0A1-48E7-A036-759F3C1BB91C}" type="pres">
      <dgm:prSet presAssocID="{B4D6CC84-CF42-44FE-BC3C-6BDB9E6F3858}" presName="node" presStyleLbl="node1" presStyleIdx="6" presStyleCnt="8">
        <dgm:presLayoutVars>
          <dgm:bulletEnabled val="1"/>
        </dgm:presLayoutVars>
      </dgm:prSet>
      <dgm:spPr/>
    </dgm:pt>
    <dgm:pt modelId="{217B6CC8-F17E-4221-822B-117711940687}" type="pres">
      <dgm:prSet presAssocID="{0C68BB41-39B6-4798-BF22-A73CF1B473C9}" presName="sibTrans" presStyleLbl="sibTrans2D1" presStyleIdx="6" presStyleCnt="7"/>
      <dgm:spPr/>
    </dgm:pt>
    <dgm:pt modelId="{387C06BE-1F6C-4D54-8369-32A798ED9B80}" type="pres">
      <dgm:prSet presAssocID="{0C68BB41-39B6-4798-BF22-A73CF1B473C9}" presName="connectorText" presStyleLbl="sibTrans2D1" presStyleIdx="6" presStyleCnt="7"/>
      <dgm:spPr/>
    </dgm:pt>
    <dgm:pt modelId="{BD295592-DCB8-436F-A16D-8115E8D9E9D5}" type="pres">
      <dgm:prSet presAssocID="{48A6FA4F-E7A8-42A3-8B2F-E93CE93F7F47}" presName="node" presStyleLbl="node1" presStyleIdx="7" presStyleCnt="8">
        <dgm:presLayoutVars>
          <dgm:bulletEnabled val="1"/>
        </dgm:presLayoutVars>
      </dgm:prSet>
      <dgm:spPr/>
    </dgm:pt>
  </dgm:ptLst>
  <dgm:cxnLst>
    <dgm:cxn modelId="{BFFF9D13-B972-4308-9A09-5C027E48446E}" type="presOf" srcId="{0A87C478-0E87-42B7-9D5C-F03169F396C5}" destId="{3202D021-9FD6-4A80-93DA-9A08CAE7A0C7}" srcOrd="1" destOrd="0" presId="urn:microsoft.com/office/officeart/2005/8/layout/process5"/>
    <dgm:cxn modelId="{C4ADA31B-B1D6-466E-B310-4E7C8C86C82F}" type="presOf" srcId="{FFC73525-A8F7-4693-9B44-3088AD37A1AF}" destId="{838D2D16-6CA5-4BAF-B7CC-87FE15AB08BA}" srcOrd="0" destOrd="0" presId="urn:microsoft.com/office/officeart/2005/8/layout/process5"/>
    <dgm:cxn modelId="{8B39751D-F2E2-48C8-AB75-91ADFC1F0614}" type="presOf" srcId="{57216857-0CD7-44CD-A446-0071DDA8AA2F}" destId="{0232DE88-05AA-4DA8-B316-2D8A50F28B43}" srcOrd="0" destOrd="0" presId="urn:microsoft.com/office/officeart/2005/8/layout/process5"/>
    <dgm:cxn modelId="{383D0A1F-C247-4490-AB6A-12C26B5ED44B}" type="presOf" srcId="{968A2E54-0DF1-4AF5-ADB5-B9904AE04FBF}" destId="{7B7E346D-D842-4F9C-8F55-B4944732EDE3}" srcOrd="0" destOrd="0" presId="urn:microsoft.com/office/officeart/2005/8/layout/process5"/>
    <dgm:cxn modelId="{9AB0E729-EAA8-428A-9E41-66A43806B943}" type="presOf" srcId="{64D84D46-1CC8-4CB6-9207-4BFF3DBC37C3}" destId="{94EF701A-435B-462F-8C18-543924BD8870}" srcOrd="0" destOrd="0" presId="urn:microsoft.com/office/officeart/2005/8/layout/process5"/>
    <dgm:cxn modelId="{30D28F32-2B53-4AEA-AB57-2D3455A4BBE4}" srcId="{6839ABCE-7F42-4CE2-B955-809A99D1CBA0}" destId="{9513AC16-26C9-4A9E-96EE-053E597DFBE6}" srcOrd="1" destOrd="0" parTransId="{1DCB9E23-F261-4BFC-B483-D9EFD93B5D20}" sibTransId="{CFD0E521-C4DB-4712-9016-B1A8DE5E8DFA}"/>
    <dgm:cxn modelId="{D9F84645-D3C3-4C42-BB93-79A97FF77859}" srcId="{6839ABCE-7F42-4CE2-B955-809A99D1CBA0}" destId="{48A6FA4F-E7A8-42A3-8B2F-E93CE93F7F47}" srcOrd="7" destOrd="0" parTransId="{B73C252C-CCC0-4E84-96DC-3AF8E5E4B0E4}" sibTransId="{4AECA9D3-D56E-45CE-807A-F5AEFFC89606}"/>
    <dgm:cxn modelId="{36FBC667-25D5-4A14-A9E2-8B968F172748}" type="presOf" srcId="{0A87C478-0E87-42B7-9D5C-F03169F396C5}" destId="{1F7E6C40-1A56-491E-B3AC-5B8624C18B25}" srcOrd="0" destOrd="0" presId="urn:microsoft.com/office/officeart/2005/8/layout/process5"/>
    <dgm:cxn modelId="{8BC8AD48-F5A1-4A37-A719-499DBEF6456D}" type="presOf" srcId="{415F670A-668A-4D77-B874-C7C55C62D722}" destId="{DE35D4F0-B92D-4333-B05E-5ECE2C6504F1}" srcOrd="0" destOrd="0" presId="urn:microsoft.com/office/officeart/2005/8/layout/process5"/>
    <dgm:cxn modelId="{2A000D49-FD97-4E2C-B00F-F67048EB5C51}" type="presOf" srcId="{123DF6DF-3440-4A60-9A2B-E1CD609D8492}" destId="{203E1517-827D-4C0B-AC8E-9DF85110FF50}" srcOrd="0" destOrd="0" presId="urn:microsoft.com/office/officeart/2005/8/layout/process5"/>
    <dgm:cxn modelId="{C43C3049-AA56-4EA7-B067-3325CAAB0692}" srcId="{6839ABCE-7F42-4CE2-B955-809A99D1CBA0}" destId="{B4D6CC84-CF42-44FE-BC3C-6BDB9E6F3858}" srcOrd="6" destOrd="0" parTransId="{857A51CB-ECBF-42F3-904A-DDF716459134}" sibTransId="{0C68BB41-39B6-4798-BF22-A73CF1B473C9}"/>
    <dgm:cxn modelId="{4D8B6778-9D90-4636-A319-E4A6AE0DD2C7}" type="presOf" srcId="{B4D6CC84-CF42-44FE-BC3C-6BDB9E6F3858}" destId="{43FFF585-A0A1-48E7-A036-759F3C1BB91C}" srcOrd="0" destOrd="0" presId="urn:microsoft.com/office/officeart/2005/8/layout/process5"/>
    <dgm:cxn modelId="{F609877A-B4FD-49B5-B00E-905B02B5EFF5}" type="presOf" srcId="{AC3E49C2-1E08-432A-AE2B-82715A26A8F8}" destId="{44E292A9-AC73-40C7-8EEF-F1A051402D75}" srcOrd="0" destOrd="0" presId="urn:microsoft.com/office/officeart/2005/8/layout/process5"/>
    <dgm:cxn modelId="{57DADE80-606D-4F5A-978E-18BEEBA33BF9}" type="presOf" srcId="{6839ABCE-7F42-4CE2-B955-809A99D1CBA0}" destId="{AC63B2E4-D501-43C3-B93B-487E5B854BE2}" srcOrd="0" destOrd="0" presId="urn:microsoft.com/office/officeart/2005/8/layout/process5"/>
    <dgm:cxn modelId="{0CA7C08A-4CC5-40B2-ADB1-B109B57DFBD0}" srcId="{6839ABCE-7F42-4CE2-B955-809A99D1CBA0}" destId="{57216857-0CD7-44CD-A446-0071DDA8AA2F}" srcOrd="3" destOrd="0" parTransId="{F60802DC-2429-4F01-A0BA-AE770FF54BDF}" sibTransId="{64D84D46-1CC8-4CB6-9207-4BFF3DBC37C3}"/>
    <dgm:cxn modelId="{CB8BE0A1-E717-4106-B3D9-CA3EC95C7018}" srcId="{6839ABCE-7F42-4CE2-B955-809A99D1CBA0}" destId="{FFC73525-A8F7-4693-9B44-3088AD37A1AF}" srcOrd="4" destOrd="0" parTransId="{3ECFAF56-9C17-4555-8860-5EB8B81542E0}" sibTransId="{123DF6DF-3440-4A60-9A2B-E1CD609D8492}"/>
    <dgm:cxn modelId="{8B9853AD-5E0F-4269-AC93-64A89F26CC2C}" type="presOf" srcId="{123DF6DF-3440-4A60-9A2B-E1CD609D8492}" destId="{C00DCAA7-FD92-4868-B10B-234C0580562A}" srcOrd="1" destOrd="0" presId="urn:microsoft.com/office/officeart/2005/8/layout/process5"/>
    <dgm:cxn modelId="{C78B2FB0-F84B-46E0-93C5-295FC0B95883}" type="presOf" srcId="{BC64B38C-1389-42B5-9FFF-CED78762DEB3}" destId="{167910B1-F0D2-43B1-8D32-94E2268C302B}" srcOrd="0" destOrd="0" presId="urn:microsoft.com/office/officeart/2005/8/layout/process5"/>
    <dgm:cxn modelId="{7C8D18B3-904C-4F8B-8B37-73C487D75756}" type="presOf" srcId="{64D84D46-1CC8-4CB6-9207-4BFF3DBC37C3}" destId="{B8FF7FF1-D16B-4F95-BD37-835594395F48}" srcOrd="1" destOrd="0" presId="urn:microsoft.com/office/officeart/2005/8/layout/process5"/>
    <dgm:cxn modelId="{17E316B9-27FC-4A10-831E-3A0E9314B50E}" type="presOf" srcId="{48A6FA4F-E7A8-42A3-8B2F-E93CE93F7F47}" destId="{BD295592-DCB8-436F-A16D-8115E8D9E9D5}" srcOrd="0" destOrd="0" presId="urn:microsoft.com/office/officeart/2005/8/layout/process5"/>
    <dgm:cxn modelId="{FB96D5BF-FC2A-45A2-9B51-7B14729659B2}" srcId="{6839ABCE-7F42-4CE2-B955-809A99D1CBA0}" destId="{BC64B38C-1389-42B5-9FFF-CED78762DEB3}" srcOrd="2" destOrd="0" parTransId="{5EFE6DAC-64B6-4609-BCB2-3CF5E32C5293}" sibTransId="{0A87C478-0E87-42B7-9D5C-F03169F396C5}"/>
    <dgm:cxn modelId="{2F5BA9C6-2883-433A-BBD8-95531A89C3C3}" type="presOf" srcId="{953428A7-AFFE-40D9-8852-ACAF15073BC1}" destId="{E146B176-C771-48D1-8B2F-6C935E05E518}" srcOrd="0" destOrd="0" presId="urn:microsoft.com/office/officeart/2005/8/layout/process5"/>
    <dgm:cxn modelId="{DD13C0CC-9502-413F-893A-5961D6E47758}" srcId="{6839ABCE-7F42-4CE2-B955-809A99D1CBA0}" destId="{953428A7-AFFE-40D9-8852-ACAF15073BC1}" srcOrd="0" destOrd="0" parTransId="{7776BB1C-B90B-4EB4-B46E-47120B5E7FF1}" sibTransId="{AC3E49C2-1E08-432A-AE2B-82715A26A8F8}"/>
    <dgm:cxn modelId="{273E1FD1-75C2-4651-BBC3-0F33C078EBB7}" type="presOf" srcId="{968A2E54-0DF1-4AF5-ADB5-B9904AE04FBF}" destId="{DF5C55A0-704A-4CDA-B0D0-36B63CD179E2}" srcOrd="1" destOrd="0" presId="urn:microsoft.com/office/officeart/2005/8/layout/process5"/>
    <dgm:cxn modelId="{00D710D6-F6CC-41B9-BD0B-54A12923DE5D}" type="presOf" srcId="{CFD0E521-C4DB-4712-9016-B1A8DE5E8DFA}" destId="{30531664-C74E-4852-B0AC-68B0BEF50D11}" srcOrd="0" destOrd="0" presId="urn:microsoft.com/office/officeart/2005/8/layout/process5"/>
    <dgm:cxn modelId="{B341E9D9-B126-4456-8A79-C7E3EF9F3D53}" type="presOf" srcId="{9513AC16-26C9-4A9E-96EE-053E597DFBE6}" destId="{3EFFBF38-F6A1-4DB7-9C7D-95B2006BE443}" srcOrd="0" destOrd="0" presId="urn:microsoft.com/office/officeart/2005/8/layout/process5"/>
    <dgm:cxn modelId="{BC7BF3EA-640D-4078-B52D-A9C9384F4DCC}" type="presOf" srcId="{0C68BB41-39B6-4798-BF22-A73CF1B473C9}" destId="{217B6CC8-F17E-4221-822B-117711940687}" srcOrd="0" destOrd="0" presId="urn:microsoft.com/office/officeart/2005/8/layout/process5"/>
    <dgm:cxn modelId="{7CF7FFF1-4F67-4CC8-89B6-EFE15309BDC9}" type="presOf" srcId="{CFD0E521-C4DB-4712-9016-B1A8DE5E8DFA}" destId="{FBB676C0-8B3F-4E70-86EF-525B41DCA2F8}" srcOrd="1" destOrd="0" presId="urn:microsoft.com/office/officeart/2005/8/layout/process5"/>
    <dgm:cxn modelId="{2D398CF5-E93A-41C6-AD93-8B6982A2DA89}" type="presOf" srcId="{0C68BB41-39B6-4798-BF22-A73CF1B473C9}" destId="{387C06BE-1F6C-4D54-8369-32A798ED9B80}" srcOrd="1" destOrd="0" presId="urn:microsoft.com/office/officeart/2005/8/layout/process5"/>
    <dgm:cxn modelId="{1537A6FD-4F00-4990-8F80-0EA1A9732445}" type="presOf" srcId="{AC3E49C2-1E08-432A-AE2B-82715A26A8F8}" destId="{12F95EE5-F400-4E93-8EF4-DA86D0D2CED4}" srcOrd="1" destOrd="0" presId="urn:microsoft.com/office/officeart/2005/8/layout/process5"/>
    <dgm:cxn modelId="{C16C6EFF-7820-4DDA-808F-29F58950E42B}" srcId="{6839ABCE-7F42-4CE2-B955-809A99D1CBA0}" destId="{415F670A-668A-4D77-B874-C7C55C62D722}" srcOrd="5" destOrd="0" parTransId="{20DDB459-180B-453F-B6CF-9CB466AC839F}" sibTransId="{968A2E54-0DF1-4AF5-ADB5-B9904AE04FBF}"/>
    <dgm:cxn modelId="{87ADA433-94AF-46FB-8040-D6AB81046D7C}" type="presParOf" srcId="{AC63B2E4-D501-43C3-B93B-487E5B854BE2}" destId="{E146B176-C771-48D1-8B2F-6C935E05E518}" srcOrd="0" destOrd="0" presId="urn:microsoft.com/office/officeart/2005/8/layout/process5"/>
    <dgm:cxn modelId="{03316058-3D32-42A5-B4BC-67A79BDDF13E}" type="presParOf" srcId="{AC63B2E4-D501-43C3-B93B-487E5B854BE2}" destId="{44E292A9-AC73-40C7-8EEF-F1A051402D75}" srcOrd="1" destOrd="0" presId="urn:microsoft.com/office/officeart/2005/8/layout/process5"/>
    <dgm:cxn modelId="{7061BFA0-5BE8-4334-9548-278DC2C680DF}" type="presParOf" srcId="{44E292A9-AC73-40C7-8EEF-F1A051402D75}" destId="{12F95EE5-F400-4E93-8EF4-DA86D0D2CED4}" srcOrd="0" destOrd="0" presId="urn:microsoft.com/office/officeart/2005/8/layout/process5"/>
    <dgm:cxn modelId="{6D5D37D6-7BE2-4B30-970A-F6C12C24B31F}" type="presParOf" srcId="{AC63B2E4-D501-43C3-B93B-487E5B854BE2}" destId="{3EFFBF38-F6A1-4DB7-9C7D-95B2006BE443}" srcOrd="2" destOrd="0" presId="urn:microsoft.com/office/officeart/2005/8/layout/process5"/>
    <dgm:cxn modelId="{CCB5A2A0-8567-4C37-ADCD-0A0927DBD9E8}" type="presParOf" srcId="{AC63B2E4-D501-43C3-B93B-487E5B854BE2}" destId="{30531664-C74E-4852-B0AC-68B0BEF50D11}" srcOrd="3" destOrd="0" presId="urn:microsoft.com/office/officeart/2005/8/layout/process5"/>
    <dgm:cxn modelId="{8642986C-5900-4DA4-BB49-0DF5B3D7261E}" type="presParOf" srcId="{30531664-C74E-4852-B0AC-68B0BEF50D11}" destId="{FBB676C0-8B3F-4E70-86EF-525B41DCA2F8}" srcOrd="0" destOrd="0" presId="urn:microsoft.com/office/officeart/2005/8/layout/process5"/>
    <dgm:cxn modelId="{EDD3C1AE-7C29-46C8-9556-8EF4B55E38F9}" type="presParOf" srcId="{AC63B2E4-D501-43C3-B93B-487E5B854BE2}" destId="{167910B1-F0D2-43B1-8D32-94E2268C302B}" srcOrd="4" destOrd="0" presId="urn:microsoft.com/office/officeart/2005/8/layout/process5"/>
    <dgm:cxn modelId="{947553C5-D77E-4979-B944-E8D60F6FDD42}" type="presParOf" srcId="{AC63B2E4-D501-43C3-B93B-487E5B854BE2}" destId="{1F7E6C40-1A56-491E-B3AC-5B8624C18B25}" srcOrd="5" destOrd="0" presId="urn:microsoft.com/office/officeart/2005/8/layout/process5"/>
    <dgm:cxn modelId="{E1604489-1127-468D-B756-8DEEE5A75111}" type="presParOf" srcId="{1F7E6C40-1A56-491E-B3AC-5B8624C18B25}" destId="{3202D021-9FD6-4A80-93DA-9A08CAE7A0C7}" srcOrd="0" destOrd="0" presId="urn:microsoft.com/office/officeart/2005/8/layout/process5"/>
    <dgm:cxn modelId="{2EB36FB1-067E-45E8-95EB-451AB99BF057}" type="presParOf" srcId="{AC63B2E4-D501-43C3-B93B-487E5B854BE2}" destId="{0232DE88-05AA-4DA8-B316-2D8A50F28B43}" srcOrd="6" destOrd="0" presId="urn:microsoft.com/office/officeart/2005/8/layout/process5"/>
    <dgm:cxn modelId="{14F0189F-5DF1-47E4-80CA-D39002EF0003}" type="presParOf" srcId="{AC63B2E4-D501-43C3-B93B-487E5B854BE2}" destId="{94EF701A-435B-462F-8C18-543924BD8870}" srcOrd="7" destOrd="0" presId="urn:microsoft.com/office/officeart/2005/8/layout/process5"/>
    <dgm:cxn modelId="{7C012588-9178-41E5-A330-BD7CE015FB68}" type="presParOf" srcId="{94EF701A-435B-462F-8C18-543924BD8870}" destId="{B8FF7FF1-D16B-4F95-BD37-835594395F48}" srcOrd="0" destOrd="0" presId="urn:microsoft.com/office/officeart/2005/8/layout/process5"/>
    <dgm:cxn modelId="{D7F0F49E-635A-493E-B407-6CEDC16F43A3}" type="presParOf" srcId="{AC63B2E4-D501-43C3-B93B-487E5B854BE2}" destId="{838D2D16-6CA5-4BAF-B7CC-87FE15AB08BA}" srcOrd="8" destOrd="0" presId="urn:microsoft.com/office/officeart/2005/8/layout/process5"/>
    <dgm:cxn modelId="{DAE496A0-259F-4C83-9FB7-21D63673067F}" type="presParOf" srcId="{AC63B2E4-D501-43C3-B93B-487E5B854BE2}" destId="{203E1517-827D-4C0B-AC8E-9DF85110FF50}" srcOrd="9" destOrd="0" presId="urn:microsoft.com/office/officeart/2005/8/layout/process5"/>
    <dgm:cxn modelId="{FD8F6A13-B02A-4E23-AA41-19797B53DC63}" type="presParOf" srcId="{203E1517-827D-4C0B-AC8E-9DF85110FF50}" destId="{C00DCAA7-FD92-4868-B10B-234C0580562A}" srcOrd="0" destOrd="0" presId="urn:microsoft.com/office/officeart/2005/8/layout/process5"/>
    <dgm:cxn modelId="{AF29E921-8484-49C8-9503-72E1F3FEAAF8}" type="presParOf" srcId="{AC63B2E4-D501-43C3-B93B-487E5B854BE2}" destId="{DE35D4F0-B92D-4333-B05E-5ECE2C6504F1}" srcOrd="10" destOrd="0" presId="urn:microsoft.com/office/officeart/2005/8/layout/process5"/>
    <dgm:cxn modelId="{349BC0DC-8DFA-4171-A021-850120EF51A3}" type="presParOf" srcId="{AC63B2E4-D501-43C3-B93B-487E5B854BE2}" destId="{7B7E346D-D842-4F9C-8F55-B4944732EDE3}" srcOrd="11" destOrd="0" presId="urn:microsoft.com/office/officeart/2005/8/layout/process5"/>
    <dgm:cxn modelId="{150F2B3E-07EB-4C80-8A4A-D00C0CDBF797}" type="presParOf" srcId="{7B7E346D-D842-4F9C-8F55-B4944732EDE3}" destId="{DF5C55A0-704A-4CDA-B0D0-36B63CD179E2}" srcOrd="0" destOrd="0" presId="urn:microsoft.com/office/officeart/2005/8/layout/process5"/>
    <dgm:cxn modelId="{D7A2C5C1-84DA-442D-9BFB-49DD75F7D052}" type="presParOf" srcId="{AC63B2E4-D501-43C3-B93B-487E5B854BE2}" destId="{43FFF585-A0A1-48E7-A036-759F3C1BB91C}" srcOrd="12" destOrd="0" presId="urn:microsoft.com/office/officeart/2005/8/layout/process5"/>
    <dgm:cxn modelId="{D28DE977-B561-4FF7-91D1-AD192E17778A}" type="presParOf" srcId="{AC63B2E4-D501-43C3-B93B-487E5B854BE2}" destId="{217B6CC8-F17E-4221-822B-117711940687}" srcOrd="13" destOrd="0" presId="urn:microsoft.com/office/officeart/2005/8/layout/process5"/>
    <dgm:cxn modelId="{A9525908-20FC-4F62-8ED1-146A3500BAFD}" type="presParOf" srcId="{217B6CC8-F17E-4221-822B-117711940687}" destId="{387C06BE-1F6C-4D54-8369-32A798ED9B80}" srcOrd="0" destOrd="0" presId="urn:microsoft.com/office/officeart/2005/8/layout/process5"/>
    <dgm:cxn modelId="{98FE37E1-9E9D-4612-A3E0-C405D724CEA2}" type="presParOf" srcId="{AC63B2E4-D501-43C3-B93B-487E5B854BE2}" destId="{BD295592-DCB8-436F-A16D-8115E8D9E9D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6B176-C771-48D1-8B2F-6C935E05E518}">
      <dsp:nvSpPr>
        <dsp:cNvPr id="0" name=""/>
        <dsp:cNvSpPr/>
      </dsp:nvSpPr>
      <dsp:spPr>
        <a:xfrm>
          <a:off x="373173" y="1228"/>
          <a:ext cx="1991977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Naissance à Bethléem</a:t>
          </a:r>
        </a:p>
      </dsp:txBody>
      <dsp:txXfrm>
        <a:off x="408179" y="36234"/>
        <a:ext cx="1921965" cy="1125174"/>
      </dsp:txXfrm>
    </dsp:sp>
    <dsp:sp modelId="{44E292A9-AC73-40C7-8EEF-F1A051402D75}">
      <dsp:nvSpPr>
        <dsp:cNvPr id="0" name=""/>
        <dsp:cNvSpPr/>
      </dsp:nvSpPr>
      <dsp:spPr>
        <a:xfrm>
          <a:off x="2540445" y="351816"/>
          <a:ext cx="422299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>
        <a:off x="2540445" y="450618"/>
        <a:ext cx="295609" cy="296406"/>
      </dsp:txXfrm>
    </dsp:sp>
    <dsp:sp modelId="{3EFFBF38-F6A1-4DB7-9C7D-95B2006BE443}">
      <dsp:nvSpPr>
        <dsp:cNvPr id="0" name=""/>
        <dsp:cNvSpPr/>
      </dsp:nvSpPr>
      <dsp:spPr>
        <a:xfrm>
          <a:off x="3161942" y="1228"/>
          <a:ext cx="1991977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Vie en Egypte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latin typeface="Ink Free" panose="03080402000500000000" pitchFamily="66" charset="0"/>
            </a:rPr>
            <a:t>2ans? 7 ans?</a:t>
          </a:r>
        </a:p>
      </dsp:txBody>
      <dsp:txXfrm>
        <a:off x="3196948" y="36234"/>
        <a:ext cx="1921965" cy="1125174"/>
      </dsp:txXfrm>
    </dsp:sp>
    <dsp:sp modelId="{30531664-C74E-4852-B0AC-68B0BEF50D11}">
      <dsp:nvSpPr>
        <dsp:cNvPr id="0" name=""/>
        <dsp:cNvSpPr/>
      </dsp:nvSpPr>
      <dsp:spPr>
        <a:xfrm rot="21598630">
          <a:off x="5333276" y="351262"/>
          <a:ext cx="432086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105695"/>
                <a:satOff val="0"/>
                <a:lumOff val="6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105695"/>
                <a:satOff val="0"/>
                <a:lumOff val="6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105695"/>
                <a:satOff val="0"/>
                <a:lumOff val="6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>
        <a:off x="5333276" y="450090"/>
        <a:ext cx="302460" cy="296406"/>
      </dsp:txXfrm>
    </dsp:sp>
    <dsp:sp modelId="{167910B1-F0D2-43B1-8D32-94E2268C302B}">
      <dsp:nvSpPr>
        <dsp:cNvPr id="0" name=""/>
        <dsp:cNvSpPr/>
      </dsp:nvSpPr>
      <dsp:spPr>
        <a:xfrm>
          <a:off x="5969176" y="0"/>
          <a:ext cx="2546165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  <a:ea typeface="+mn-ea"/>
              <a:cs typeface="+mn-cs"/>
            </a:rPr>
            <a:t>Vie «cachée» à</a:t>
          </a:r>
          <a:r>
            <a:rPr lang="fr-CH" sz="2000" b="1" kern="1200" dirty="0">
              <a:solidFill>
                <a:schemeClr val="tx1"/>
              </a:solidFill>
            </a:rPr>
            <a:t> </a:t>
          </a: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  <a:ea typeface="+mn-ea"/>
              <a:cs typeface="+mn-cs"/>
            </a:rPr>
            <a:t>Nazareth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latin typeface="Ink Free" panose="03080402000500000000" pitchFamily="66" charset="0"/>
              <a:ea typeface="+mn-ea"/>
              <a:cs typeface="+mn-cs"/>
            </a:rPr>
            <a:t>jusqu’à l’âge de 30 ans environ</a:t>
          </a:r>
        </a:p>
      </dsp:txBody>
      <dsp:txXfrm>
        <a:off x="6004182" y="35006"/>
        <a:ext cx="2476153" cy="1125174"/>
      </dsp:txXfrm>
    </dsp:sp>
    <dsp:sp modelId="{1F7E6C40-1A56-491E-B3AC-5B8624C18B25}">
      <dsp:nvSpPr>
        <dsp:cNvPr id="0" name=""/>
        <dsp:cNvSpPr/>
      </dsp:nvSpPr>
      <dsp:spPr>
        <a:xfrm rot="5368187">
          <a:off x="7039887" y="1335221"/>
          <a:ext cx="422968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211389"/>
                <a:satOff val="0"/>
                <a:lumOff val="130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211389"/>
                <a:satOff val="0"/>
                <a:lumOff val="130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211389"/>
                <a:satOff val="0"/>
                <a:lumOff val="130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 rot="-5400000">
        <a:off x="7102581" y="1370745"/>
        <a:ext cx="296406" cy="296078"/>
      </dsp:txXfrm>
    </dsp:sp>
    <dsp:sp modelId="{0232DE88-05AA-4DA8-B316-2D8A50F28B43}">
      <dsp:nvSpPr>
        <dsp:cNvPr id="0" name=""/>
        <dsp:cNvSpPr/>
      </dsp:nvSpPr>
      <dsp:spPr>
        <a:xfrm>
          <a:off x="6024533" y="1993206"/>
          <a:ext cx="2472343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Vie publique avec ses disciples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solidFill>
                <a:schemeClr val="bg1"/>
              </a:solidFill>
              <a:latin typeface="Ink Free" panose="03080402000500000000" pitchFamily="66" charset="0"/>
            </a:rPr>
            <a:t>2-3 ans?</a:t>
          </a:r>
        </a:p>
      </dsp:txBody>
      <dsp:txXfrm>
        <a:off x="6059539" y="2028212"/>
        <a:ext cx="2402331" cy="1125174"/>
      </dsp:txXfrm>
    </dsp:sp>
    <dsp:sp modelId="{94EF701A-435B-462F-8C18-543924BD8870}">
      <dsp:nvSpPr>
        <dsp:cNvPr id="0" name=""/>
        <dsp:cNvSpPr/>
      </dsp:nvSpPr>
      <dsp:spPr>
        <a:xfrm rot="10800000">
          <a:off x="5426940" y="2343794"/>
          <a:ext cx="422299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317084"/>
                <a:satOff val="0"/>
                <a:lumOff val="195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317084"/>
                <a:satOff val="0"/>
                <a:lumOff val="195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317084"/>
                <a:satOff val="0"/>
                <a:lumOff val="195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 rot="10800000">
        <a:off x="5553630" y="2442596"/>
        <a:ext cx="295609" cy="296406"/>
      </dsp:txXfrm>
    </dsp:sp>
    <dsp:sp modelId="{838D2D16-6CA5-4BAF-B7CC-87FE15AB08BA}">
      <dsp:nvSpPr>
        <dsp:cNvPr id="0" name=""/>
        <dsp:cNvSpPr/>
      </dsp:nvSpPr>
      <dsp:spPr>
        <a:xfrm>
          <a:off x="2853424" y="1993206"/>
          <a:ext cx="2374317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Arrestation et mise à mort à Jérusalem</a:t>
          </a:r>
        </a:p>
      </dsp:txBody>
      <dsp:txXfrm>
        <a:off x="2888430" y="2028212"/>
        <a:ext cx="2304305" cy="1125174"/>
      </dsp:txXfrm>
    </dsp:sp>
    <dsp:sp modelId="{203E1517-827D-4C0B-AC8E-9DF85110FF50}">
      <dsp:nvSpPr>
        <dsp:cNvPr id="0" name=""/>
        <dsp:cNvSpPr/>
      </dsp:nvSpPr>
      <dsp:spPr>
        <a:xfrm rot="10800000">
          <a:off x="2255831" y="2343794"/>
          <a:ext cx="422299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422779"/>
                <a:satOff val="0"/>
                <a:lumOff val="260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422779"/>
                <a:satOff val="0"/>
                <a:lumOff val="260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422779"/>
                <a:satOff val="0"/>
                <a:lumOff val="260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 rot="10800000">
        <a:off x="2382521" y="2442596"/>
        <a:ext cx="295609" cy="296406"/>
      </dsp:txXfrm>
    </dsp:sp>
    <dsp:sp modelId="{DE35D4F0-B92D-4333-B05E-5ECE2C6504F1}">
      <dsp:nvSpPr>
        <dsp:cNvPr id="0" name=""/>
        <dsp:cNvSpPr/>
      </dsp:nvSpPr>
      <dsp:spPr>
        <a:xfrm>
          <a:off x="64655" y="1993206"/>
          <a:ext cx="1991977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Résurrection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solidFill>
                <a:schemeClr val="bg1"/>
              </a:solidFill>
              <a:latin typeface="Ink Free" panose="03080402000500000000" pitchFamily="66" charset="0"/>
            </a:rPr>
            <a:t>3</a:t>
          </a:r>
          <a:r>
            <a:rPr lang="fr-CH" sz="1600" b="1" kern="1200" baseline="30000" dirty="0">
              <a:solidFill>
                <a:schemeClr val="bg1"/>
              </a:solidFill>
              <a:latin typeface="Ink Free" panose="03080402000500000000" pitchFamily="66" charset="0"/>
            </a:rPr>
            <a:t>ème</a:t>
          </a:r>
          <a:r>
            <a:rPr lang="fr-CH" sz="1600" b="1" kern="1200" dirty="0">
              <a:solidFill>
                <a:schemeClr val="bg1"/>
              </a:solidFill>
              <a:latin typeface="Ink Free" panose="03080402000500000000" pitchFamily="66" charset="0"/>
            </a:rPr>
            <a:t> jour après sa mort</a:t>
          </a:r>
        </a:p>
      </dsp:txBody>
      <dsp:txXfrm>
        <a:off x="99661" y="2028212"/>
        <a:ext cx="1921965" cy="1125174"/>
      </dsp:txXfrm>
    </dsp:sp>
    <dsp:sp modelId="{7B7E346D-D842-4F9C-8F55-B4944732EDE3}">
      <dsp:nvSpPr>
        <dsp:cNvPr id="0" name=""/>
        <dsp:cNvSpPr/>
      </dsp:nvSpPr>
      <dsp:spPr>
        <a:xfrm rot="5400000">
          <a:off x="849495" y="3327831"/>
          <a:ext cx="422299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528473"/>
                <a:satOff val="0"/>
                <a:lumOff val="32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528473"/>
                <a:satOff val="0"/>
                <a:lumOff val="32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528473"/>
                <a:satOff val="0"/>
                <a:lumOff val="32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 rot="-5400000">
        <a:off x="912442" y="3363686"/>
        <a:ext cx="296406" cy="295609"/>
      </dsp:txXfrm>
    </dsp:sp>
    <dsp:sp modelId="{43FFF585-A0A1-48E7-A036-759F3C1BB91C}">
      <dsp:nvSpPr>
        <dsp:cNvPr id="0" name=""/>
        <dsp:cNvSpPr/>
      </dsp:nvSpPr>
      <dsp:spPr>
        <a:xfrm>
          <a:off x="64655" y="3985184"/>
          <a:ext cx="1991977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Apparitions à ses disciples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solidFill>
                <a:schemeClr val="bg1"/>
              </a:solidFill>
              <a:latin typeface="Ink Free" panose="03080402000500000000" pitchFamily="66" charset="0"/>
            </a:rPr>
            <a:t>40 jours</a:t>
          </a:r>
          <a:endParaRPr lang="fr-CH" sz="2000" b="1" kern="1200" dirty="0">
            <a:solidFill>
              <a:schemeClr val="bg1"/>
            </a:solidFill>
            <a:latin typeface="Ink Free" panose="03080402000500000000" pitchFamily="66" charset="0"/>
          </a:endParaRPr>
        </a:p>
      </dsp:txBody>
      <dsp:txXfrm>
        <a:off x="99661" y="4020190"/>
        <a:ext cx="1921965" cy="1125174"/>
      </dsp:txXfrm>
    </dsp:sp>
    <dsp:sp modelId="{217B6CC8-F17E-4221-822B-117711940687}">
      <dsp:nvSpPr>
        <dsp:cNvPr id="0" name=""/>
        <dsp:cNvSpPr/>
      </dsp:nvSpPr>
      <dsp:spPr>
        <a:xfrm>
          <a:off x="2231927" y="4335772"/>
          <a:ext cx="422299" cy="494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634168"/>
                <a:satOff val="0"/>
                <a:lumOff val="390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634168"/>
                <a:satOff val="0"/>
                <a:lumOff val="390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634168"/>
                <a:satOff val="0"/>
                <a:lumOff val="390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100" kern="1200"/>
        </a:p>
      </dsp:txBody>
      <dsp:txXfrm>
        <a:off x="2231927" y="4434574"/>
        <a:ext cx="295609" cy="296406"/>
      </dsp:txXfrm>
    </dsp:sp>
    <dsp:sp modelId="{BD295592-DCB8-436F-A16D-8115E8D9E9D5}">
      <dsp:nvSpPr>
        <dsp:cNvPr id="0" name=""/>
        <dsp:cNvSpPr/>
      </dsp:nvSpPr>
      <dsp:spPr>
        <a:xfrm>
          <a:off x="2853424" y="3985184"/>
          <a:ext cx="1991977" cy="119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solidFill>
                <a:schemeClr val="tx1"/>
              </a:solidFill>
              <a:latin typeface="Ink Free" panose="03080402000500000000" pitchFamily="66" charset="0"/>
            </a:rPr>
            <a:t>Ascension</a:t>
          </a:r>
          <a:endParaRPr lang="fr-CH" sz="3300" b="1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888430" y="4020190"/>
        <a:ext cx="1921965" cy="112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87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888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15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91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0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290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8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54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17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47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09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3D20-1D6B-458F-832D-4A518180D4BE}" type="datetimeFigureOut">
              <a:rPr lang="fr-CH" smtClean="0"/>
              <a:t>11.01.2022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6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13.gif"/><Relationship Id="rId2" Type="http://schemas.openxmlformats.org/officeDocument/2006/relationships/image" Target="../media/image9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8.wdp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50FD6-AD6C-404D-87D7-A46EA87C8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582" y="1363951"/>
            <a:ext cx="6406260" cy="4833125"/>
          </a:xfrm>
        </p:spPr>
        <p:txBody>
          <a:bodyPr anchor="ctr">
            <a:noAutofit/>
          </a:bodyPr>
          <a:lstStyle/>
          <a:p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 </a:t>
            </a: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fr-CH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Jésus…</a:t>
            </a:r>
            <a:br>
              <a:rPr lang="fr-CH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fr-CH" sz="4800" dirty="0">
                <a:solidFill>
                  <a:schemeClr val="bg1"/>
                </a:solidFill>
                <a:latin typeface="Trebuchet MS" panose="020B0603020202020204" pitchFamily="34" charset="0"/>
              </a:rPr>
              <a:t>…quelle a été </a:t>
            </a:r>
            <a:r>
              <a:rPr lang="fr-CH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sa vie </a:t>
            </a:r>
            <a:r>
              <a:rPr lang="fr-CH" sz="48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br>
              <a:rPr lang="fr-CH" sz="5400" dirty="0"/>
            </a:b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fr-CH" sz="8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D33425-C189-4BD1-9A78-A8D8906EB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981" y="532955"/>
            <a:ext cx="956806" cy="10153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F50589-38EA-40E4-9FEC-E981BE930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1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42" y="1097327"/>
            <a:ext cx="3194858" cy="53247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E54FBF-5B0F-47D4-B63C-C4CE344CE523}"/>
              </a:ext>
            </a:extLst>
          </p:cNvPr>
          <p:cNvSpPr/>
          <p:nvPr/>
        </p:nvSpPr>
        <p:spPr>
          <a:xfrm>
            <a:off x="0" y="3079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La question du jour</a:t>
            </a:r>
            <a:endParaRPr lang="fr-CH" sz="4800" b="1" i="1" dirty="0"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341745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Quizz: à toi de jouer!</a:t>
            </a:r>
            <a:endParaRPr lang="fr-CH" sz="48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334655"/>
            <a:ext cx="8155132" cy="5181600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Dans quelle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ville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ou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village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…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… Jésus est-il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né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Bethléem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… Jésus a-t-il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grandi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Nazareth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… Jésus est-il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mort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Jérusalem</a:t>
            </a: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D389BC-6136-4477-852C-F2A587FAD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" b="93125" l="800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67" y="180108"/>
            <a:ext cx="983673" cy="9836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FCB3B3-E104-4D76-B8E2-5357076C31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4" b="89674" l="272" r="99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731" y="1016000"/>
            <a:ext cx="4567381" cy="34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341745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Un peu de géographie…</a:t>
            </a:r>
            <a:endParaRPr lang="fr-CH" sz="48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334655"/>
            <a:ext cx="8155132" cy="5181600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4E7639-A995-4FC8-A89C-591994A12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46" y="1293086"/>
            <a:ext cx="8672945" cy="50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341745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Un peu de géographie…</a:t>
            </a:r>
            <a:endParaRPr lang="fr-CH" sz="48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40F2A82-BB0F-4DE7-AC6A-3A38E38BF9D5}"/>
              </a:ext>
            </a:extLst>
          </p:cNvPr>
          <p:cNvSpPr txBox="1">
            <a:spLocks/>
          </p:cNvSpPr>
          <p:nvPr/>
        </p:nvSpPr>
        <p:spPr>
          <a:xfrm>
            <a:off x="596323" y="5781714"/>
            <a:ext cx="8155132" cy="734540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Nazareth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à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Jérusalem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: 5 à 6 jours de marche</a:t>
            </a:r>
          </a:p>
          <a:p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Jérusalem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à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Bethléem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: environ 2h de marche</a:t>
            </a:r>
          </a:p>
          <a:p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3050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7F6F1A-E9D6-4E56-A805-620C38DE5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113230"/>
            <a:ext cx="6077528" cy="47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341745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Quizz: à toi de jouer!</a:t>
            </a:r>
            <a:endParaRPr lang="fr-CH" sz="48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334655"/>
            <a:ext cx="8155132" cy="5181600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Depuis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combien d’années 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(environ) Jésus est-il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mort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environ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2000 ans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Comment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Jésus est-il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mort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il a été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crucifié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(cloué sur une croix)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Quel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âge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(environ) avait-il à sa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mort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un peu plus de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30 ans</a:t>
            </a: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D389BC-6136-4477-852C-F2A587FAD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" b="93125" l="800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67" y="180108"/>
            <a:ext cx="983673" cy="9836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FA91015-AFA4-4DF2-A5DF-09B3F63A0C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1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607" y="2170544"/>
            <a:ext cx="880543" cy="1467572"/>
          </a:xfrm>
          <a:prstGeom prst="rect">
            <a:avLst/>
          </a:prstGeom>
        </p:spPr>
      </p:pic>
      <p:sp>
        <p:nvSpPr>
          <p:cNvPr id="17" name="Flèche : double flèche horizontale 16">
            <a:extLst>
              <a:ext uri="{FF2B5EF4-FFF2-40B4-BE49-F238E27FC236}">
                <a16:creationId xmlns:a16="http://schemas.microsoft.com/office/drawing/2014/main" id="{7452FD1E-FEF9-4BAE-953E-37297193A075}"/>
              </a:ext>
            </a:extLst>
          </p:cNvPr>
          <p:cNvSpPr/>
          <p:nvPr/>
        </p:nvSpPr>
        <p:spPr>
          <a:xfrm>
            <a:off x="2498103" y="2790334"/>
            <a:ext cx="1756504" cy="46191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2000 ans</a:t>
            </a:r>
          </a:p>
        </p:txBody>
      </p:sp>
      <p:sp>
        <p:nvSpPr>
          <p:cNvPr id="19" name="Flèche : double flèche horizontale 18">
            <a:extLst>
              <a:ext uri="{FF2B5EF4-FFF2-40B4-BE49-F238E27FC236}">
                <a16:creationId xmlns:a16="http://schemas.microsoft.com/office/drawing/2014/main" id="{FD0326A2-3CAB-4B01-9499-EDD38BD6F669}"/>
              </a:ext>
            </a:extLst>
          </p:cNvPr>
          <p:cNvSpPr/>
          <p:nvPr/>
        </p:nvSpPr>
        <p:spPr>
          <a:xfrm>
            <a:off x="5137631" y="2765582"/>
            <a:ext cx="1756504" cy="46191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2000 ans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DACB31A-DB9B-421E-83C1-070C4BDB4037}"/>
              </a:ext>
            </a:extLst>
          </p:cNvPr>
          <p:cNvSpPr/>
          <p:nvPr/>
        </p:nvSpPr>
        <p:spPr>
          <a:xfrm>
            <a:off x="7048574" y="2495746"/>
            <a:ext cx="1580769" cy="9332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Nous, aujourd’hui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F0C1C29-1518-4630-A7DE-48DB9DD05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67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48" y="2356680"/>
            <a:ext cx="1756504" cy="9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341745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Quizz: à toi de jouer!</a:t>
            </a:r>
            <a:endParaRPr lang="fr-CH" sz="48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334655"/>
            <a:ext cx="8155132" cy="5181600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Vrai 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ou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Faux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Comme il était capable de faire des miracles, Jésus n’a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jamais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été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triste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Faux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. Lire Jean 11, 32-36</a:t>
            </a:r>
          </a:p>
          <a:p>
            <a:pPr algn="l"/>
            <a:endParaRPr lang="fr-CH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Comme Jésus était bon, il ne s’est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jamais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fâché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Faux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. Lire Jean 2, 13-16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Jésus est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encore vivant 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aujourd’hui.</a:t>
            </a: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Vrai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. Lire Matthieu 28, 16-20</a:t>
            </a: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D389BC-6136-4477-852C-F2A587FAD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" b="93125" l="800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67" y="180108"/>
            <a:ext cx="983673" cy="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341745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Quizz: à toi de jouer!</a:t>
            </a:r>
            <a:endParaRPr lang="fr-CH" sz="48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334655"/>
            <a:ext cx="8155132" cy="5181600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Chacune des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images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que tu as reçues représente une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étape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 importante de la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vie de Jésus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1. Mets-les dans l’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ordre chronologique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, en commençant par la plus ancienne!</a:t>
            </a:r>
          </a:p>
          <a:p>
            <a:pPr algn="l"/>
            <a:endParaRPr lang="fr-CH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2. Essaie d’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expliquer avec tes propres mots 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quelle étape de la vie de Jésus est représentée sur chaque image.</a:t>
            </a:r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D389BC-6136-4477-852C-F2A587FAD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" b="93125" l="800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67" y="180108"/>
            <a:ext cx="983673" cy="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120460"/>
            <a:ext cx="9144000" cy="1068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4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Vie de Jésus: </a:t>
            </a:r>
          </a:p>
          <a:p>
            <a:r>
              <a:rPr lang="fr-CH" sz="44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les principales étapes en images</a:t>
            </a:r>
            <a:endParaRPr lang="fr-CH" sz="44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B652C8-6E1B-48C7-952B-6BB92A1FE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6" b="95827" l="21190" r="7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73" y="1252586"/>
            <a:ext cx="2001824" cy="1541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E85968-26E4-47DC-86B0-E007178F72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558" y="1621618"/>
            <a:ext cx="1756504" cy="9368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166AF3-CEF2-453E-9DCB-C97B82A528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71" b="89971" l="10000" r="90000">
                        <a14:backgroundMark x1="52250" y1="58739" x2="52250" y2="58739"/>
                        <a14:backgroundMark x1="51750" y1="55874" x2="51750" y2="5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12" y="1209288"/>
            <a:ext cx="1885524" cy="16451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B9629B-D287-472D-B2CF-D089329BB5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28" b="96713" l="5594" r="92058">
                        <a14:foregroundMark x1="85497" y1="28460" x2="85497" y2="28460"/>
                        <a14:foregroundMark x1="85497" y1="28460" x2="85497" y2="28460"/>
                        <a14:foregroundMark x1="14227" y1="44810" x2="14227" y2="44810"/>
                        <a14:foregroundMark x1="14227" y1="44810" x2="14227" y2="44810"/>
                        <a14:foregroundMark x1="16782" y1="65311" x2="16782" y2="65311"/>
                        <a14:foregroundMark x1="16782" y1="65311" x2="16782" y2="65311"/>
                        <a14:foregroundMark x1="17610" y1="77595" x2="17610" y2="77595"/>
                        <a14:foregroundMark x1="17610" y1="77595" x2="17610" y2="77595"/>
                        <a14:foregroundMark x1="87017" y1="28460" x2="87017" y2="28460"/>
                        <a14:foregroundMark x1="87017" y1="28460" x2="87017" y2="28460"/>
                        <a14:foregroundMark x1="67541" y1="25433" x2="67541" y2="25433"/>
                        <a14:foregroundMark x1="67541" y1="25606" x2="67541" y2="25606"/>
                        <a14:foregroundMark x1="67541" y1="25606" x2="67541" y2="25606"/>
                        <a14:foregroundMark x1="67541" y1="25606" x2="67541" y2="25606"/>
                        <a14:foregroundMark x1="69268" y1="26384" x2="69268" y2="26384"/>
                        <a14:foregroundMark x1="69268" y1="26384" x2="69268" y2="26384"/>
                        <a14:foregroundMark x1="69268" y1="26384" x2="70856" y2="27595"/>
                        <a14:foregroundMark x1="64503" y1="24221" x2="66229" y2="25606"/>
                        <a14:foregroundMark x1="85497" y1="27163" x2="85912" y2="31747"/>
                        <a14:foregroundMark x1="35497" y1="35121" x2="30732" y2="59689"/>
                        <a14:foregroundMark x1="15055" y1="18339" x2="16160" y2="67647"/>
                        <a14:foregroundMark x1="28177" y1="43080" x2="29696" y2="45761"/>
                        <a14:backgroundMark x1="58287" y1="34602" x2="58287" y2="34602"/>
                        <a14:backgroundMark x1="58287" y1="34602" x2="58287" y2="34602"/>
                        <a14:backgroundMark x1="59807" y1="52163" x2="59807" y2="52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76" y="2987498"/>
            <a:ext cx="2581441" cy="20608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89697ED-0F84-44B9-922E-56BBCCE36C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5639" r="99624">
                        <a14:backgroundMark x1="64662" y1="71000" x2="64662" y2="71000"/>
                        <a14:backgroundMark x1="55639" y1="61333" x2="55639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340" y="2866341"/>
            <a:ext cx="1762756" cy="19880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F09FF6E-9D67-4D2B-858F-77214D2CE2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126" y="4854412"/>
            <a:ext cx="1519871" cy="188312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DCDF6B1-3C00-422A-8F87-A58211C4B9D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51" l="0" r="100000">
                        <a14:foregroundMark x1="41525" y1="73052" x2="41525" y2="73052"/>
                        <a14:foregroundMark x1="41525" y1="73052" x2="41525" y2="73052"/>
                        <a14:foregroundMark x1="45763" y1="77273" x2="46610" y2="90584"/>
                        <a14:foregroundMark x1="24153" y1="48052" x2="51695" y2="62338"/>
                        <a14:foregroundMark x1="2542" y1="42532" x2="6780" y2="46429"/>
                        <a14:foregroundMark x1="38136" y1="69481" x2="33051" y2="80844"/>
                        <a14:foregroundMark x1="52966" y1="34416" x2="48305" y2="45455"/>
                        <a14:foregroundMark x1="89407" y1="34740" x2="93220" y2="33766"/>
                        <a14:backgroundMark x1="24153" y1="4870" x2="75847" y2="1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29" y="4890479"/>
            <a:ext cx="1322354" cy="172578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CEABFCE-0B6B-413D-9D8F-55E75881900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83" y="2931475"/>
            <a:ext cx="2947003" cy="1637224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5A2E41A-3F0A-4C2B-BB25-354488E25409}"/>
              </a:ext>
            </a:extLst>
          </p:cNvPr>
          <p:cNvSpPr/>
          <p:nvPr/>
        </p:nvSpPr>
        <p:spPr>
          <a:xfrm>
            <a:off x="2706255" y="2013527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3D6389E8-6450-4B52-87F7-38B0486F21FC}"/>
              </a:ext>
            </a:extLst>
          </p:cNvPr>
          <p:cNvSpPr/>
          <p:nvPr/>
        </p:nvSpPr>
        <p:spPr>
          <a:xfrm>
            <a:off x="5146140" y="2015289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F6365D5-8008-421F-B153-DE0745BC257C}"/>
              </a:ext>
            </a:extLst>
          </p:cNvPr>
          <p:cNvSpPr/>
          <p:nvPr/>
        </p:nvSpPr>
        <p:spPr>
          <a:xfrm rot="5400000">
            <a:off x="6734795" y="2722114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8C3A3F1-478A-4BAD-9D79-62C68BAF569D}"/>
              </a:ext>
            </a:extLst>
          </p:cNvPr>
          <p:cNvSpPr/>
          <p:nvPr/>
        </p:nvSpPr>
        <p:spPr>
          <a:xfrm flipH="1">
            <a:off x="5795285" y="3601706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C0D68AE4-982A-4255-A43E-38531ECEDB83}"/>
              </a:ext>
            </a:extLst>
          </p:cNvPr>
          <p:cNvSpPr/>
          <p:nvPr/>
        </p:nvSpPr>
        <p:spPr>
          <a:xfrm flipH="1">
            <a:off x="3277234" y="3624426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11329D30-52E5-4B9B-BF4F-E0DE4B4BADF1}"/>
              </a:ext>
            </a:extLst>
          </p:cNvPr>
          <p:cNvSpPr/>
          <p:nvPr/>
        </p:nvSpPr>
        <p:spPr>
          <a:xfrm rot="16200000" flipH="1">
            <a:off x="1693354" y="4645849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62869F19-FEC0-4069-B1A0-2BF8552F1BB8}"/>
              </a:ext>
            </a:extLst>
          </p:cNvPr>
          <p:cNvSpPr/>
          <p:nvPr/>
        </p:nvSpPr>
        <p:spPr>
          <a:xfrm>
            <a:off x="3276959" y="5631885"/>
            <a:ext cx="463303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38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0" y="219362"/>
            <a:ext cx="9144000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400" b="1" i="1" dirty="0">
                <a:solidFill>
                  <a:schemeClr val="bg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Vie de Jésus: les principales étapes</a:t>
            </a:r>
            <a:endParaRPr lang="fr-CH" sz="4400" b="1" i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40D8070-1069-4915-A8E3-9252A3CD2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647265"/>
              </p:ext>
            </p:extLst>
          </p:nvPr>
        </p:nvGraphicFramePr>
        <p:xfrm>
          <a:off x="360794" y="1189181"/>
          <a:ext cx="8561533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5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6B176-C771-48D1-8B2F-6C935E05E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292A9-AC73-40C7-8EEF-F1A051402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FBF38-F6A1-4DB7-9C7D-95B2006BE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531664-C74E-4852-B0AC-68B0BEF5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7910B1-F0D2-43B1-8D32-94E2268C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7E6C40-1A56-491E-B3AC-5B8624C18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2DE88-05AA-4DA8-B316-2D8A50F2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EF701A-435B-462F-8C18-543924BD8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D2D16-6CA5-4BAF-B7CC-87FE15AB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3E1517-827D-4C0B-AC8E-9DF85110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35D4F0-B92D-4333-B05E-5ECE2C65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E346D-D842-4F9C-8F55-B4944732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FF585-A0A1-48E7-A036-759F3C1BB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B6CC8-F17E-4221-822B-11771194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95592-DCB8-436F-A16D-8115E8D9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339</Words>
  <Application>Microsoft Office PowerPoint</Application>
  <PresentationFormat>Affichage à l'écran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MV Boli</vt:lpstr>
      <vt:lpstr>Trebuchet MS</vt:lpstr>
      <vt:lpstr>Thème Office</vt:lpstr>
      <vt:lpstr>       Jésus… …quelle a été sa vie ?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L’origine de l’homme…    … et celle de la religion</dc:title>
  <dc:creator>Jacques Doutaz</dc:creator>
  <cp:lastModifiedBy>Emmanuel Rey</cp:lastModifiedBy>
  <cp:revision>129</cp:revision>
  <cp:lastPrinted>2018-10-31T09:18:07Z</cp:lastPrinted>
  <dcterms:created xsi:type="dcterms:W3CDTF">2018-09-30T12:37:37Z</dcterms:created>
  <dcterms:modified xsi:type="dcterms:W3CDTF">2022-01-11T16:15:36Z</dcterms:modified>
</cp:coreProperties>
</file>