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8" r:id="rId2"/>
    <p:sldId id="415" r:id="rId3"/>
    <p:sldId id="416" r:id="rId4"/>
    <p:sldId id="417" r:id="rId5"/>
    <p:sldId id="418" r:id="rId6"/>
    <p:sldId id="419" r:id="rId7"/>
    <p:sldId id="427" r:id="rId8"/>
    <p:sldId id="428" r:id="rId9"/>
    <p:sldId id="429" r:id="rId10"/>
    <p:sldId id="420" r:id="rId11"/>
    <p:sldId id="421" r:id="rId12"/>
    <p:sldId id="422" r:id="rId13"/>
    <p:sldId id="423" r:id="rId14"/>
    <p:sldId id="425" r:id="rId15"/>
    <p:sldId id="426" r:id="rId16"/>
    <p:sldId id="424" r:id="rId17"/>
    <p:sldId id="430" r:id="rId18"/>
    <p:sldId id="431" r:id="rId19"/>
    <p:sldId id="398" r:id="rId20"/>
    <p:sldId id="432" r:id="rId2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CC"/>
    <a:srgbClr val="0066FF"/>
    <a:srgbClr val="99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24" autoAdjust="0"/>
  </p:normalViewPr>
  <p:slideViewPr>
    <p:cSldViewPr>
      <p:cViewPr varScale="1">
        <p:scale>
          <a:sx n="78" d="100"/>
          <a:sy n="78" d="100"/>
        </p:scale>
        <p:origin x="14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4A13218-636B-4BF9-AA16-31DF67DD66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7D14180A-A97C-4AF9-94C5-BE13D91AAF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D1C31AB-250B-4D6C-B832-EC6CA953C7C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F9F1109E-6218-414B-AAA8-84801A5CB9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45414" name="Rectangle 6">
            <a:extLst>
              <a:ext uri="{FF2B5EF4-FFF2-40B4-BE49-F238E27FC236}">
                <a16:creationId xmlns:a16="http://schemas.microsoft.com/office/drawing/2014/main" id="{51CF9D41-152A-4684-BBA2-FAFE55D07A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5415" name="Rectangle 7">
            <a:extLst>
              <a:ext uri="{FF2B5EF4-FFF2-40B4-BE49-F238E27FC236}">
                <a16:creationId xmlns:a16="http://schemas.microsoft.com/office/drawing/2014/main" id="{271A087C-5680-4672-B729-0F0C8BEC4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6BE87B-CE52-4D82-915B-ACE4F1D03E44}" type="slidenum">
              <a:rPr lang="es-ES" altLang="fr-FR"/>
              <a:pPr/>
              <a:t>‹N°›</a:t>
            </a:fld>
            <a:endParaRPr lang="es-E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0A2D11F-9D44-4C7C-90F3-CC6D2C1C1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255767-7A30-4A9E-87A8-25FA438EEC76}" type="slidenum">
              <a:rPr lang="es-ES" altLang="fr-FR"/>
              <a:pPr>
                <a:spcBef>
                  <a:spcPct val="0"/>
                </a:spcBef>
              </a:pPr>
              <a:t>19</a:t>
            </a:fld>
            <a:endParaRPr lang="es-ES" altLang="fr-F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9D2486E-9A09-4AC5-911C-27E9122C56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DC98AB0-2CB4-41DD-9739-8125674D2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50ABDEB-7970-4EF6-A226-0EDA14F2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8611AD-ED2B-4677-BFB2-1F0CA4CCD535}" type="slidenum">
              <a:rPr lang="es-ES" altLang="fr-FR"/>
              <a:pPr>
                <a:spcBef>
                  <a:spcPct val="0"/>
                </a:spcBef>
              </a:pPr>
              <a:t>20</a:t>
            </a:fld>
            <a:endParaRPr lang="es-ES" altLang="fr-F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24C8808-795E-45A7-9AD5-03470F19DF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6C8DED5-A366-40AD-B003-3008ACFA3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270EB5-23A0-491A-B5AD-0DB2CE9BE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48E3C9-A1FA-4F2C-9C96-6D1369E80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13648A-9A38-45CC-BCF9-928AA4E6B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B72A-BEB1-41CA-92BA-B903E6459158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429396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8A245-0C1A-4116-8075-7C59C3FD6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E3F83C-DB82-444C-8EA0-9A32F407F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AE2CE4-E821-4B01-A945-66F0F870C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4E2BA-7C2F-4280-8EDB-CF31A43CEEF1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57134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213B98-B636-49B2-8BD0-A54060792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240962-D8BF-4FEB-B866-65D6ED2C1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441E0F-8C53-4403-BE35-E93F78350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8D035-9D63-4788-AF40-B3A90E785CDB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94331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D4B828-92B3-4B1D-904C-444FA7F44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ABBA46-42C9-4213-93E0-597EB5A26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28C0DA-4C69-49DE-B4A4-259A552CE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978C2-97D4-476E-B4CE-C3B0F9EA9DBE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608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1F3C4E-F8B0-425B-AE2C-BCEDF230A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A489DC-8DEB-4734-B885-F5DAEAFFC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8C8EA-3EBD-4940-BB98-B273121F8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257F4-3302-4122-8E9B-426DD4AF3034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2821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0038CA-954E-4539-8F6B-DAE932636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4D412-677D-401D-800D-C80D2DA95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E529C-55E3-4E0A-8408-05CFD587D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11CBC-BAC4-44C0-B92C-595E3684428A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42822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D252F2-0B93-4B6B-A9AC-33C0EFF8D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607800-5720-4F0F-B315-9565C68F2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2F2DB7-6B73-42E9-B9A0-DD7EF0AC0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EC131-5AB6-4429-A048-137864E8CC4F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02619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0E7686-0004-4F0C-B20D-D4C862AA2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5BC49-0D8C-49A4-86D2-D040E7294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8204B6-D29F-4DF4-B227-A0C548D34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409C0-F1D5-4F69-AC71-8FDE06D5852D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4099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AC2ECD-EAF0-469B-AF02-109415C87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2C1456-2C96-49B5-8798-E5C213E95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47DB6D-454F-4789-916D-FFD5DA639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C5857-45E4-45B8-AECD-F5618BC051E8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029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6D047-7ED2-4CA0-B2A7-9E2CC4EBB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36024-5232-4AED-AEB8-C8FA75409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E73E3-9847-4AD1-9CE8-5F1FD07BC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52BEE-A1CE-4472-9800-6DF7F9B8CA9E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09416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787A5-B39F-4BED-9871-D2EC958641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56AC1-09DA-438B-94F1-98C520118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FC326-2810-4A5A-AA55-57AA3BAA0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D5FE2-7FE6-4A46-9F2D-D69BBA848151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145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38FF55-EA01-4CE7-810A-0CC3EA979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CFEB6F-A3FB-4338-862B-42BF1ED92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texto del patrón</a:t>
            </a:r>
          </a:p>
          <a:p>
            <a:pPr lvl="1"/>
            <a:r>
              <a:rPr lang="es-ES" altLang="fr-FR"/>
              <a:t>Segundo nivel</a:t>
            </a:r>
          </a:p>
          <a:p>
            <a:pPr lvl="2"/>
            <a:r>
              <a:rPr lang="es-ES" altLang="fr-FR"/>
              <a:t>Tercer nivel</a:t>
            </a:r>
          </a:p>
          <a:p>
            <a:pPr lvl="3"/>
            <a:r>
              <a:rPr lang="es-ES" altLang="fr-FR"/>
              <a:t>Cuarto nivel</a:t>
            </a:r>
          </a:p>
          <a:p>
            <a:pPr lvl="4"/>
            <a:r>
              <a:rPr lang="es-ES" altLang="fr-F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2462B7-A47F-4D3E-B1B0-1387DC56BB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CFEADD-2309-435C-A1E0-06D06D3435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A5DEC2-E556-4708-B839-D097DCC1E8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3D32F20-3380-4693-A45D-999D13B921B9}" type="slidenum">
              <a:rPr lang="es-ES" altLang="fr-FR"/>
              <a:pPr/>
              <a:t>‹N°›</a:t>
            </a:fld>
            <a:endParaRPr lang="es-E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>
            <a:extLst>
              <a:ext uri="{FF2B5EF4-FFF2-40B4-BE49-F238E27FC236}">
                <a16:creationId xmlns:a16="http://schemas.microsoft.com/office/drawing/2014/main" id="{9B4AAB67-E66B-433E-91EE-76D808181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2852738"/>
            <a:ext cx="6553200" cy="158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fr-CH" sz="9600" b="1" i="1" kern="1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7">
            <a:extLst>
              <a:ext uri="{FF2B5EF4-FFF2-40B4-BE49-F238E27FC236}">
                <a16:creationId xmlns:a16="http://schemas.microsoft.com/office/drawing/2014/main" id="{50BBCEDF-5242-455E-8FD7-8951DDB24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958850"/>
            <a:ext cx="778668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8800" b="1">
                <a:solidFill>
                  <a:srgbClr val="FFFF00"/>
                </a:solidFill>
                <a:latin typeface="Trebuchet MS" panose="020B0603020202020204" pitchFamily="34" charset="0"/>
              </a:rPr>
              <a:t>L’immensité de l’univers… …et nous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>
            <a:extLst>
              <a:ext uri="{FF2B5EF4-FFF2-40B4-BE49-F238E27FC236}">
                <a16:creationId xmlns:a16="http://schemas.microsoft.com/office/drawing/2014/main" id="{68D684E0-D374-4E97-9F49-2DB178622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15888"/>
            <a:ext cx="829945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Imagine toutes les planètes du système solaire…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6DC08FC-7BFF-40BD-9D93-A5B9D73E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73342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448FB13-5BCC-4836-9B25-7EC4A194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257175"/>
            <a:ext cx="9144000" cy="737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7">
            <a:extLst>
              <a:ext uri="{FF2B5EF4-FFF2-40B4-BE49-F238E27FC236}">
                <a16:creationId xmlns:a16="http://schemas.microsoft.com/office/drawing/2014/main" id="{D686CA4B-53A8-4304-BFF7-5BACEDCD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15888"/>
            <a:ext cx="82994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Imagine la Voie Lactée</a:t>
            </a:r>
            <a:b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fr-CH" altLang="fr-FR" sz="2800" b="1">
                <a:solidFill>
                  <a:srgbClr val="FFFF00"/>
                </a:solidFill>
                <a:latin typeface="Trebuchet MS" panose="020B0603020202020204" pitchFamily="34" charset="0"/>
              </a:rPr>
              <a:t>(la galaxie où se trouve le système solaire)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1202927-A1F5-4351-995D-86C42C44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7">
            <a:extLst>
              <a:ext uri="{FF2B5EF4-FFF2-40B4-BE49-F238E27FC236}">
                <a16:creationId xmlns:a16="http://schemas.microsoft.com/office/drawing/2014/main" id="{DC4D6E7F-DFE6-4C1B-8888-9BBAB73F9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15888"/>
            <a:ext cx="829945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Imagine que la Voie Lactée est composée de milliards d’étoiles…</a:t>
            </a:r>
            <a:endParaRPr lang="fr-CH" altLang="fr-FR" sz="2800" b="1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0DFEDEF-4FE0-46BD-A96A-7DDF57D2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0"/>
            <a:ext cx="929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7">
            <a:extLst>
              <a:ext uri="{FF2B5EF4-FFF2-40B4-BE49-F238E27FC236}">
                <a16:creationId xmlns:a16="http://schemas.microsoft.com/office/drawing/2014/main" id="{A2E5C8C0-AF32-4950-835E-81FAFF7B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15888"/>
            <a:ext cx="829945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Imagine que la Voie Lactée mesure un million de millards de kilomètres…</a:t>
            </a:r>
            <a:endParaRPr lang="fr-CH" altLang="fr-FR" sz="2800" b="1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646AFC-0A22-46A6-9BAF-3DBFCBFCF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37288"/>
            <a:ext cx="597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rgbClr val="FF0000"/>
                </a:solidFill>
                <a:latin typeface="Trebuchet MS" panose="020B0603020202020204" pitchFamily="34" charset="0"/>
              </a:rPr>
              <a:t>La flèche rouge indique notre système solaire…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3931805-85CB-46C1-A48F-9AD18C8E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7788"/>
            <a:ext cx="9082087" cy="67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7">
            <a:extLst>
              <a:ext uri="{FF2B5EF4-FFF2-40B4-BE49-F238E27FC236}">
                <a16:creationId xmlns:a16="http://schemas.microsoft.com/office/drawing/2014/main" id="{B4D7C51B-E444-4B5B-B624-13E438D9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4709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Imagine qu’il existe d’autres galaxies que la Voile Lactée, comme Andromède…</a:t>
            </a:r>
            <a:endParaRPr lang="fr-CH" altLang="fr-FR" sz="2800" b="1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>
            <a:extLst>
              <a:ext uri="{FF2B5EF4-FFF2-40B4-BE49-F238E27FC236}">
                <a16:creationId xmlns:a16="http://schemas.microsoft.com/office/drawing/2014/main" id="{25B9273A-CFBA-4014-80A3-914D01A9C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903605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…ou comme la galaxie Sombrero…</a:t>
            </a:r>
            <a:endParaRPr lang="fr-CH" altLang="fr-FR" sz="2800" b="1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pic>
        <p:nvPicPr>
          <p:cNvPr id="4" name="Picture 10" descr="La majestuosa galaxia Sombrero (M104)">
            <a:extLst>
              <a:ext uri="{FF2B5EF4-FFF2-40B4-BE49-F238E27FC236}">
                <a16:creationId xmlns:a16="http://schemas.microsoft.com/office/drawing/2014/main" id="{CD725291-6F6B-4017-93C8-91BDA2B7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2"/>
          <a:stretch>
            <a:fillRect/>
          </a:stretch>
        </p:blipFill>
        <p:spPr bwMode="auto">
          <a:xfrm>
            <a:off x="323850" y="1671638"/>
            <a:ext cx="82804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6E80A9B-F60E-41EF-A1EC-ADA8EB3E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7">
            <a:extLst>
              <a:ext uri="{FF2B5EF4-FFF2-40B4-BE49-F238E27FC236}">
                <a16:creationId xmlns:a16="http://schemas.microsoft.com/office/drawing/2014/main" id="{BD1F2933-A0B0-4252-ACE6-76F3371D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470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Imagine qu’il existe plus de 10 millions de galaxies…</a:t>
            </a: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543A83-5C08-451E-AF55-79F9B9B27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6396038"/>
            <a:ext cx="859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 b="1">
                <a:solidFill>
                  <a:srgbClr val="FFFF00"/>
                </a:solidFill>
                <a:latin typeface="Trebuchet MS" panose="020B0603020202020204" pitchFamily="34" charset="0"/>
              </a:rPr>
              <a:t>Sur cette image, chaque point lumineux est une galaxie!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>
            <a:extLst>
              <a:ext uri="{FF2B5EF4-FFF2-40B4-BE49-F238E27FC236}">
                <a16:creationId xmlns:a16="http://schemas.microsoft.com/office/drawing/2014/main" id="{8ACEA13F-BC6B-49F5-87C8-89C3C3E07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4709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Bref, nous n’arrivons pas imaginer combien notre univers est…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FACE6A-BC6B-4583-9A74-E5E2B303DA21}"/>
              </a:ext>
            </a:extLst>
          </p:cNvPr>
          <p:cNvSpPr txBox="1"/>
          <p:nvPr/>
        </p:nvSpPr>
        <p:spPr>
          <a:xfrm>
            <a:off x="554038" y="3068638"/>
            <a:ext cx="8589962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sz="15000" b="1" cap="all" dirty="0">
                <a:solidFill>
                  <a:srgbClr val="FFFF00"/>
                </a:solidFill>
                <a:latin typeface="Trebuchet MS" panose="020B0603020202020204" pitchFamily="34" charset="0"/>
              </a:rPr>
              <a:t>Énorme!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>
            <a:extLst>
              <a:ext uri="{FF2B5EF4-FFF2-40B4-BE49-F238E27FC236}">
                <a16:creationId xmlns:a16="http://schemas.microsoft.com/office/drawing/2014/main" id="{529321E2-3DD1-4443-96F8-AB0E19C8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470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Nous, les êtres humains, nous sommes </a:t>
            </a:r>
            <a:r>
              <a:rPr lang="fr-CH" altLang="fr-FR" sz="2400" b="1">
                <a:solidFill>
                  <a:srgbClr val="FFFF00"/>
                </a:solidFill>
                <a:latin typeface="Trebuchet MS" panose="020B0603020202020204" pitchFamily="34" charset="0"/>
              </a:rPr>
              <a:t>minuscules</a:t>
            </a: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 par rapport à notre planète…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E3574DA-7F83-45B6-AD9F-1C6F27974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33825"/>
            <a:ext cx="8470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… mais notre planète est </a:t>
            </a:r>
            <a:r>
              <a:rPr lang="fr-CH" altLang="fr-FR" sz="2400" b="1">
                <a:solidFill>
                  <a:srgbClr val="FFFF00"/>
                </a:solidFill>
                <a:latin typeface="Trebuchet MS" panose="020B0603020202020204" pitchFamily="34" charset="0"/>
              </a:rPr>
              <a:t>minuscule</a:t>
            </a: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 par rapport à l’univers!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CA9D613B-CEE1-4BAD-AFC3-14435F4C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3233738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AR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Héla aquí, pues:</a:t>
            </a:r>
          </a:p>
        </p:txBody>
      </p:sp>
      <p:pic>
        <p:nvPicPr>
          <p:cNvPr id="21507" name="Picture 3" descr="earth2_cassini b">
            <a:extLst>
              <a:ext uri="{FF2B5EF4-FFF2-40B4-BE49-F238E27FC236}">
                <a16:creationId xmlns:a16="http://schemas.microsoft.com/office/drawing/2014/main" id="{3BFBC59A-B9BD-43AE-83C7-3A5C5EA6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 b="8401"/>
          <a:stretch>
            <a:fillRect/>
          </a:stretch>
        </p:blipFill>
        <p:spPr bwMode="auto">
          <a:xfrm>
            <a:off x="2060575" y="93663"/>
            <a:ext cx="7083425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 Box 4">
            <a:extLst>
              <a:ext uri="{FF2B5EF4-FFF2-40B4-BE49-F238E27FC236}">
                <a16:creationId xmlns:a16="http://schemas.microsoft.com/office/drawing/2014/main" id="{D30F2745-A688-4D7C-BB20-37485B8C4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5413"/>
            <a:ext cx="83169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AR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Regarde</a:t>
            </a:r>
            <a:r>
              <a:rPr lang="es-A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cette</a:t>
            </a:r>
            <a:r>
              <a:rPr lang="es-A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photo</a:t>
            </a:r>
            <a:r>
              <a:rPr lang="es-A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…</a:t>
            </a:r>
          </a:p>
        </p:txBody>
      </p:sp>
      <p:sp>
        <p:nvSpPr>
          <p:cNvPr id="153605" name="Text Box 5">
            <a:extLst>
              <a:ext uri="{FF2B5EF4-FFF2-40B4-BE49-F238E27FC236}">
                <a16:creationId xmlns:a16="http://schemas.microsoft.com/office/drawing/2014/main" id="{2C5AA154-FF07-43FA-BE7A-7B955292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60800"/>
            <a:ext cx="5688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On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voit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les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anneaux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de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Saturne</a:t>
            </a:r>
            <a:endParaRPr lang="es-A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A8D3EAF-9E12-4FB8-977E-53D0B262F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583113"/>
            <a:ext cx="568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Vois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-tu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autre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chose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7">
            <a:extLst>
              <a:ext uri="{FF2B5EF4-FFF2-40B4-BE49-F238E27FC236}">
                <a16:creationId xmlns:a16="http://schemas.microsoft.com/office/drawing/2014/main" id="{053708E2-F56E-4A3E-8343-7AB085C2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15888"/>
            <a:ext cx="77866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5400" b="1">
                <a:solidFill>
                  <a:srgbClr val="FFFF00"/>
                </a:solidFill>
                <a:latin typeface="Trebuchet MS" panose="020B0603020202020204" pitchFamily="34" charset="0"/>
              </a:rPr>
              <a:t>Imagine Givisiez…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667245-1649-4CF5-84E9-2DB4D96A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052513"/>
            <a:ext cx="790575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0C41CB21-3F88-47E2-AA6B-7E12ED48E458}"/>
              </a:ext>
            </a:extLst>
          </p:cNvPr>
          <p:cNvSpPr/>
          <p:nvPr/>
        </p:nvSpPr>
        <p:spPr>
          <a:xfrm>
            <a:off x="755650" y="1931988"/>
            <a:ext cx="1944688" cy="720725"/>
          </a:xfrm>
          <a:prstGeom prst="wedgeEllipseCallout">
            <a:avLst>
              <a:gd name="adj1" fmla="val 51621"/>
              <a:gd name="adj2" fmla="val 103891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b="1" dirty="0">
                <a:solidFill>
                  <a:srgbClr val="FFFF00"/>
                </a:solidFill>
                <a:latin typeface="Trebuchet MS" panose="020B0603020202020204" pitchFamily="34" charset="0"/>
              </a:rPr>
              <a:t>…la salle de caté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CA9D613B-CEE1-4BAD-AFC3-14435F4C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3233738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AR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Héla aquí, pues:</a:t>
            </a:r>
          </a:p>
        </p:txBody>
      </p:sp>
      <p:pic>
        <p:nvPicPr>
          <p:cNvPr id="23555" name="Picture 3" descr="earth2_cassini b">
            <a:extLst>
              <a:ext uri="{FF2B5EF4-FFF2-40B4-BE49-F238E27FC236}">
                <a16:creationId xmlns:a16="http://schemas.microsoft.com/office/drawing/2014/main" id="{DD768C1F-288C-4C6D-B2C2-4F63FDA6B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 b="8401"/>
          <a:stretch>
            <a:fillRect/>
          </a:stretch>
        </p:blipFill>
        <p:spPr bwMode="auto">
          <a:xfrm>
            <a:off x="2060575" y="36513"/>
            <a:ext cx="708342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 Box 4">
            <a:extLst>
              <a:ext uri="{FF2B5EF4-FFF2-40B4-BE49-F238E27FC236}">
                <a16:creationId xmlns:a16="http://schemas.microsoft.com/office/drawing/2014/main" id="{D30F2745-A688-4D7C-BB20-37485B8C4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5413"/>
            <a:ext cx="83169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A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Eh </a:t>
            </a:r>
            <a:r>
              <a:rPr lang="es-AR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oui</a:t>
            </a:r>
            <a:r>
              <a:rPr lang="es-A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, ce </a:t>
            </a:r>
            <a:r>
              <a:rPr lang="es-AR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petit</a:t>
            </a:r>
            <a:r>
              <a:rPr lang="es-A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point</a:t>
            </a:r>
            <a:r>
              <a:rPr lang="es-A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bleu</a:t>
            </a:r>
            <a:r>
              <a:rPr lang="es-A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es-AR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c’est</a:t>
            </a:r>
            <a:r>
              <a:rPr lang="es-A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notre</a:t>
            </a:r>
            <a:r>
              <a:rPr lang="es-A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planète</a:t>
            </a:r>
            <a:r>
              <a:rPr lang="es-A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Terre</a:t>
            </a:r>
            <a:r>
              <a:rPr lang="es-A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…</a:t>
            </a:r>
          </a:p>
        </p:txBody>
      </p:sp>
      <p:sp>
        <p:nvSpPr>
          <p:cNvPr id="153605" name="Text Box 5">
            <a:extLst>
              <a:ext uri="{FF2B5EF4-FFF2-40B4-BE49-F238E27FC236}">
                <a16:creationId xmlns:a16="http://schemas.microsoft.com/office/drawing/2014/main" id="{2C5AA154-FF07-43FA-BE7A-7B955292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806575"/>
            <a:ext cx="5688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Quelque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part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, à la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surface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de ce point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bleu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il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y a…</a:t>
            </a:r>
          </a:p>
          <a:p>
            <a:pPr eaLnBrk="1" hangingPunct="1">
              <a:defRPr/>
            </a:pPr>
            <a:endParaRPr lang="es-A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E8A7D17-D009-438D-85F4-D0D8F1A4C79F}"/>
              </a:ext>
            </a:extLst>
          </p:cNvPr>
          <p:cNvCxnSpPr>
            <a:cxnSpLocks/>
          </p:cNvCxnSpPr>
          <p:nvPr/>
        </p:nvCxnSpPr>
        <p:spPr>
          <a:xfrm flipH="1">
            <a:off x="7164388" y="1104900"/>
            <a:ext cx="792162" cy="95567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>
            <a:extLst>
              <a:ext uri="{FF2B5EF4-FFF2-40B4-BE49-F238E27FC236}">
                <a16:creationId xmlns:a16="http://schemas.microsoft.com/office/drawing/2014/main" id="{61A5343D-FD31-4101-82C1-59E62167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2679700"/>
            <a:ext cx="73675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…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ta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maison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et ton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école</a:t>
            </a:r>
            <a:endParaRPr lang="es-A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…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ta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famille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et tes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amis</a:t>
            </a:r>
            <a:endParaRPr lang="es-A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… les plantes, les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animaux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, la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nature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, les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paysages</a:t>
            </a:r>
            <a:endParaRPr lang="es-A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… les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fêtes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et les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guerres</a:t>
            </a:r>
            <a:endParaRPr lang="es-A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… le bien et le mal</a:t>
            </a:r>
          </a:p>
          <a:p>
            <a:pPr eaLnBrk="1" hangingPunct="1">
              <a:defRPr/>
            </a:pPr>
            <a:endParaRPr lang="es-A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… et 7.5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milliards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d’êtres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humains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qui –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comme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toi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? - se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posent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des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questions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sur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l’origine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et le de la </a:t>
            </a:r>
            <a:r>
              <a:rPr lang="es-A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vie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et de </a:t>
            </a:r>
            <a:r>
              <a:rPr lang="es-A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l’</a:t>
            </a:r>
            <a:r>
              <a:rPr lang="es-A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univers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0A9996B-61E6-422B-B1DC-C01B5D10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52513"/>
            <a:ext cx="8315325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7">
            <a:extLst>
              <a:ext uri="{FF2B5EF4-FFF2-40B4-BE49-F238E27FC236}">
                <a16:creationId xmlns:a16="http://schemas.microsoft.com/office/drawing/2014/main" id="{749A4266-36F3-4E6F-8A0E-89A415C29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15888"/>
            <a:ext cx="77866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5400" b="1">
                <a:solidFill>
                  <a:srgbClr val="FFFF00"/>
                </a:solidFill>
                <a:latin typeface="Trebuchet MS" panose="020B0603020202020204" pitchFamily="34" charset="0"/>
              </a:rPr>
              <a:t>Imagine la Suisse…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DBD8DD2E-C2BF-4E59-879C-3977F396FFC5}"/>
              </a:ext>
            </a:extLst>
          </p:cNvPr>
          <p:cNvSpPr/>
          <p:nvPr/>
        </p:nvSpPr>
        <p:spPr>
          <a:xfrm>
            <a:off x="2397125" y="5815013"/>
            <a:ext cx="2160588" cy="576262"/>
          </a:xfrm>
          <a:prstGeom prst="wedgeEllipseCallout">
            <a:avLst>
              <a:gd name="adj1" fmla="val -31015"/>
              <a:gd name="adj2" fmla="val -400740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b="1" dirty="0">
                <a:solidFill>
                  <a:srgbClr val="FFFF00"/>
                </a:solidFill>
                <a:latin typeface="Trebuchet MS" panose="020B0603020202020204" pitchFamily="34" charset="0"/>
              </a:rPr>
              <a:t>…Givisiez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999D5F-11FE-4A5B-9B3C-A0AF7C09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052513"/>
            <a:ext cx="74168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7">
            <a:extLst>
              <a:ext uri="{FF2B5EF4-FFF2-40B4-BE49-F238E27FC236}">
                <a16:creationId xmlns:a16="http://schemas.microsoft.com/office/drawing/2014/main" id="{6A247CCF-EA05-45A3-A710-D4EB44DC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15888"/>
            <a:ext cx="77866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5400" b="1">
                <a:solidFill>
                  <a:srgbClr val="FFFF00"/>
                </a:solidFill>
                <a:latin typeface="Trebuchet MS" panose="020B0603020202020204" pitchFamily="34" charset="0"/>
              </a:rPr>
              <a:t>Imagine l’Europe…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DBD8DD2E-C2BF-4E59-879C-3977F396FFC5}"/>
              </a:ext>
            </a:extLst>
          </p:cNvPr>
          <p:cNvSpPr/>
          <p:nvPr/>
        </p:nvSpPr>
        <p:spPr>
          <a:xfrm>
            <a:off x="2397125" y="5815013"/>
            <a:ext cx="2160588" cy="576262"/>
          </a:xfrm>
          <a:prstGeom prst="wedgeEllipseCallout">
            <a:avLst>
              <a:gd name="adj1" fmla="val 25999"/>
              <a:gd name="adj2" fmla="val -38454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b="1" dirty="0">
                <a:solidFill>
                  <a:srgbClr val="FFFF00"/>
                </a:solidFill>
                <a:latin typeface="Trebuchet MS" panose="020B0603020202020204" pitchFamily="34" charset="0"/>
              </a:rPr>
              <a:t>…Givisiez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924112-A9F0-4E07-B58B-885F9454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93775"/>
            <a:ext cx="64325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7">
            <a:extLst>
              <a:ext uri="{FF2B5EF4-FFF2-40B4-BE49-F238E27FC236}">
                <a16:creationId xmlns:a16="http://schemas.microsoft.com/office/drawing/2014/main" id="{A5DF066B-838F-46DE-8D00-3F5D752B1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15888"/>
            <a:ext cx="77866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5400" b="1">
                <a:solidFill>
                  <a:srgbClr val="FFFF00"/>
                </a:solidFill>
                <a:latin typeface="Trebuchet MS" panose="020B0603020202020204" pitchFamily="34" charset="0"/>
              </a:rPr>
              <a:t>Imagine la Terre…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DBD8DD2E-C2BF-4E59-879C-3977F396FFC5}"/>
              </a:ext>
            </a:extLst>
          </p:cNvPr>
          <p:cNvSpPr/>
          <p:nvPr/>
        </p:nvSpPr>
        <p:spPr>
          <a:xfrm>
            <a:off x="2484438" y="5310188"/>
            <a:ext cx="2159000" cy="576262"/>
          </a:xfrm>
          <a:prstGeom prst="wedgeEllipseCallout">
            <a:avLst>
              <a:gd name="adj1" fmla="val 7858"/>
              <a:gd name="adj2" fmla="val -288980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b="1" dirty="0">
                <a:solidFill>
                  <a:srgbClr val="FFFF00"/>
                </a:solidFill>
                <a:latin typeface="Trebuchet MS" panose="020B0603020202020204" pitchFamily="34" charset="0"/>
              </a:rPr>
              <a:t>…Givisiez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>
            <a:extLst>
              <a:ext uri="{FF2B5EF4-FFF2-40B4-BE49-F238E27FC236}">
                <a16:creationId xmlns:a16="http://schemas.microsoft.com/office/drawing/2014/main" id="{25B10E80-68F5-472A-AC98-3BA3A40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15888"/>
            <a:ext cx="82994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Imagine la Terre et la Lune…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pic>
        <p:nvPicPr>
          <p:cNvPr id="5" name="Picture 4" descr="tierraluna2">
            <a:extLst>
              <a:ext uri="{FF2B5EF4-FFF2-40B4-BE49-F238E27FC236}">
                <a16:creationId xmlns:a16="http://schemas.microsoft.com/office/drawing/2014/main" id="{783B1C3F-9D6F-482E-A842-E904EE17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5737" b="5592"/>
          <a:stretch>
            <a:fillRect/>
          </a:stretch>
        </p:blipFill>
        <p:spPr bwMode="auto">
          <a:xfrm>
            <a:off x="876300" y="908050"/>
            <a:ext cx="73914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>
            <a:extLst>
              <a:ext uri="{FF2B5EF4-FFF2-40B4-BE49-F238E27FC236}">
                <a16:creationId xmlns:a16="http://schemas.microsoft.com/office/drawing/2014/main" id="{6B9E94C0-19A1-4913-AD6E-03E1B5CF1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15888"/>
            <a:ext cx="829945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Imagine les autres planètes comme Mars…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pic>
        <p:nvPicPr>
          <p:cNvPr id="4" name="Picture 4" descr="marte">
            <a:extLst>
              <a:ext uri="{FF2B5EF4-FFF2-40B4-BE49-F238E27FC236}">
                <a16:creationId xmlns:a16="http://schemas.microsoft.com/office/drawing/2014/main" id="{1809DEB1-C33F-4E00-A4E5-12FFA895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709738"/>
            <a:ext cx="7616825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>
            <a:extLst>
              <a:ext uri="{FF2B5EF4-FFF2-40B4-BE49-F238E27FC236}">
                <a16:creationId xmlns:a16="http://schemas.microsoft.com/office/drawing/2014/main" id="{062E16B4-7E75-4C29-B4DA-43AC36D43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15888"/>
            <a:ext cx="82994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… ou Jupiter…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pic>
        <p:nvPicPr>
          <p:cNvPr id="5" name="Picture 4" descr="jupiter">
            <a:extLst>
              <a:ext uri="{FF2B5EF4-FFF2-40B4-BE49-F238E27FC236}">
                <a16:creationId xmlns:a16="http://schemas.microsoft.com/office/drawing/2014/main" id="{CF56D429-FAD2-463A-9C67-5F7C295BA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93775"/>
            <a:ext cx="84836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>
            <a:extLst>
              <a:ext uri="{FF2B5EF4-FFF2-40B4-BE49-F238E27FC236}">
                <a16:creationId xmlns:a16="http://schemas.microsoft.com/office/drawing/2014/main" id="{8F8CCD74-94E0-4C50-B959-D521FA198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15888"/>
            <a:ext cx="82994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4800" b="1">
                <a:solidFill>
                  <a:srgbClr val="FFFF00"/>
                </a:solidFill>
                <a:latin typeface="Trebuchet MS" panose="020B0603020202020204" pitchFamily="34" charset="0"/>
              </a:rPr>
              <a:t>… ou encore Saturne…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8800" b="1"/>
          </a:p>
        </p:txBody>
      </p:sp>
      <p:pic>
        <p:nvPicPr>
          <p:cNvPr id="4" name="Picture 4" descr="satur">
            <a:extLst>
              <a:ext uri="{FF2B5EF4-FFF2-40B4-BE49-F238E27FC236}">
                <a16:creationId xmlns:a16="http://schemas.microsoft.com/office/drawing/2014/main" id="{81BE8360-F286-4994-8160-97A6DEB0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846138"/>
            <a:ext cx="889635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307</Words>
  <Application>Microsoft Office PowerPoint</Application>
  <PresentationFormat>Affichage à l'écran (4:3)</PresentationFormat>
  <Paragraphs>42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Diseño predeterminado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a.zartha</dc:creator>
  <cp:lastModifiedBy>Emmanuel Rey</cp:lastModifiedBy>
  <cp:revision>133</cp:revision>
  <dcterms:created xsi:type="dcterms:W3CDTF">2008-12-08T12:00:47Z</dcterms:created>
  <dcterms:modified xsi:type="dcterms:W3CDTF">2021-09-01T12:06:55Z</dcterms:modified>
</cp:coreProperties>
</file>