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2"/>
  </p:normalViewPr>
  <p:slideViewPr>
    <p:cSldViewPr snapToGrid="0">
      <p:cViewPr varScale="1">
        <p:scale>
          <a:sx n="114" d="100"/>
          <a:sy n="114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29F30C-5EFB-1CCE-480B-38AEF54CA1D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3E0A035-E49E-21B4-BEF5-B025A551707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DEBAFC-9345-A1D4-9EB3-761F25ACBB5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DE578BE-CFDE-4DA9-B071-0BFCB7E8F554}" type="datetime1">
              <a:rPr lang="fr-CH"/>
              <a:pPr lvl="0"/>
              <a:t>24.02.26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FB8509-A4A7-6C2B-8C92-1A6852840E8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000EEE-159D-F69C-7DC1-697F6D57E9F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1E6BC8-D740-4E75-AED7-5FDE73164678}" type="slidenum"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5134941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29F956-6DD5-5B62-5C7D-E5E309B7E1A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27068B6-322B-71FE-AD1B-76238C287CE6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DACC00-1A31-DBD2-E7AD-CE88906A241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78DF62-5C32-408E-AB37-5C883D7A16AB}" type="datetime1">
              <a:rPr lang="fr-CH"/>
              <a:pPr lvl="0"/>
              <a:t>24.02.26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84C710-38F8-724E-E399-906FA091095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3634CA-09D8-522C-D133-4A4753F5CEE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03BDAF-8D94-47B0-B0E6-EADDA6B9FB11}" type="slidenum"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03918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F42D936-6570-7552-D512-034D55F8D3C4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F3D9182-48AD-935A-52C8-3A4930978AEB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967690-D153-452A-2FEC-C78B5669483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3949F9-5EC3-4E41-BA31-48E6B47B0DC7}" type="datetime1">
              <a:rPr lang="fr-CH"/>
              <a:pPr lvl="0"/>
              <a:t>24.02.26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353F49-234D-15C4-7648-9001411A4CC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7EEBC9-D56D-BCDA-2222-2E6D80AD1D3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AE9DA81-8C87-4B5E-8F43-2AE06221800D}" type="slidenum"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91456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B893CE-1A71-321A-C59D-B004EEFF549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22AA57-957E-6471-8E50-D798C744B086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ED63A6-610C-027A-5455-14CF5E1E8E1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C263C55-D21F-4064-B3DD-B0CABAD45D7A}" type="datetime1">
              <a:rPr lang="fr-CH"/>
              <a:pPr lvl="0"/>
              <a:t>24.02.26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A5A01F-43E7-FE96-3EB7-1E95D5E9643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E61E5F-D83D-80E7-B4A1-06AB5713DE3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D210B13-398D-46C7-A4B9-CD9E36777057}" type="slidenum"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40766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342286-7C81-D5B3-7905-DE3B10DE33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8D2A98-00D9-92D9-7743-EEE501F35E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F96A3A-8829-6449-FB56-C3679BA0DE5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043A02-D24C-4DA1-B23F-10F3ECA06C26}" type="datetime1">
              <a:rPr lang="fr-CH"/>
              <a:pPr lvl="0"/>
              <a:t>24.02.26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553BF0-387B-9B9E-5FCA-0E4357FC2B4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531B86-8E62-0AA9-5A7A-DECAC0937FC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957E0EA-3BF2-43F9-A8C4-B4B209918AEA}" type="slidenum"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82682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C419DD-D397-2630-6FED-08999D02978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90E920-1E58-3889-4C6F-B1CFB09145F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5FB633F-E79F-66FC-0EBA-47C978FC9522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B480FA-EB4D-5651-8281-B90A5D0F748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5F3CA5-B8B0-4A59-A9D9-EBA6B2AB37DE}" type="datetime1">
              <a:rPr lang="fr-CH"/>
              <a:pPr lvl="0"/>
              <a:t>24.02.26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DA4F944-6C15-EC3A-2CB7-66EDE0D250B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4420F1-99B7-C7ED-0704-284448F46F6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FD5A52-2F41-49D0-9D11-0210CF10F7EE}" type="slidenum"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68011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B2E045-D9EF-D84D-1363-B9F6D636ED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0B9082-017D-0CD5-D850-B60A88DF16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CA51C87-A25F-79B3-E673-1E30C765527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CED527B-8790-0FB9-2CCC-4FF1E261AC20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0D4566F-7CFD-BA59-34E4-1100750B37C1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09235F9-D348-B0A9-90C1-8EA6032624E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EDD7C32-C305-44EA-9EE1-539B2D1E0D70}" type="datetime1">
              <a:rPr lang="fr-CH"/>
              <a:pPr lvl="0"/>
              <a:t>24.02.26</a:t>
            </a:fld>
            <a:endParaRPr lang="fr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C38D423-988B-6BD7-1F47-92BF72995FC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21FC204-4E35-E5FB-9DD9-BA7D6696FF1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BE1DE3-1A61-4649-9EB4-99E7887CC921}" type="slidenum"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30456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95642A-BEE3-661C-8B16-5CDCFDC2577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1300879-CA33-DF86-C464-3A346314612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6A9D063-4C05-4E8D-9A2B-8A404259DC1E}" type="datetime1">
              <a:rPr lang="fr-CH"/>
              <a:pPr lvl="0"/>
              <a:t>24.02.26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1429C2D-5289-275E-B6ED-58CB082FEA1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E5F777D-0C7B-D4CD-6D5C-148642BE4F4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B95AFD-1753-4322-8171-BDC5FED6A0D2}" type="slidenum"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61987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F692ED9-CAA4-A9A0-6820-AE9EE8D8302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1E51E3-ED02-4DA7-9A5C-4A1C29BB0F2D}" type="datetime1">
              <a:rPr lang="fr-CH"/>
              <a:pPr lvl="0"/>
              <a:t>24.02.26</a:t>
            </a:fld>
            <a:endParaRPr lang="fr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615EEB3-3234-132A-F023-A9712D596BA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5DB6DE9-6E61-1D4A-3C57-B2F251B737E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43528D-FE74-4E7E-909A-2BA842F29644}" type="slidenum"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716765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7C3BEF-4313-AC9F-8523-F8CA400944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26AD54-2E2F-6165-290F-194BB41AE62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0B1F3BD-8225-B202-77B5-019A7E5CFD4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FDA72EC-24E4-3933-40EB-93D7518F1E5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876302-5D91-4099-ACD9-9B27B3B576E2}" type="datetime1">
              <a:rPr lang="fr-CH"/>
              <a:pPr lvl="0"/>
              <a:t>24.02.26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B7092EC-8453-8645-0715-80973BA3395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EE0B88C-80C8-21FA-8069-139FA328B66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5BF7A2-30C4-49BF-B8A0-CD5063D5F874}" type="slidenum"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15735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F89FF8-105D-879E-FF55-6123A45A83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4022436-72D3-C3B9-FC9F-EFA3CE823C7F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fr-CH" sz="3200"/>
            </a:lvl1pPr>
          </a:lstStyle>
          <a:p>
            <a:pPr lvl="0"/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5061062-9369-E362-F2B2-86B40C7C134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9CF5A9A-DE9C-4365-4AD5-90D482E3452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29FEFC-34B7-4B0E-84D6-AC71FA53271D}" type="datetime1">
              <a:rPr lang="fr-CH"/>
              <a:pPr lvl="0"/>
              <a:t>24.02.26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27E0216-14E8-3B23-F751-7D33F29E836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ED2F94E-2918-0760-639A-1F57EBEEB1C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AFF4D5-9551-4FDF-A9B3-FA028D978F02}" type="slidenum"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54089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950F4CF-D131-92C8-3329-1B0696BCF3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13C95DC-BE99-9BED-725C-A9BC2A35B3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0D9C1D-9BBA-1299-3AFE-B74246F780C6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CH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 lvl="0"/>
            <a:fld id="{B3A39CCF-1D7B-450F-93D7-E40AE8F97113}" type="datetime1">
              <a:rPr lang="fr-CH"/>
              <a:pPr lvl="0"/>
              <a:t>24.02.26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554F37-2A4D-561A-061B-A4761101DB9B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CH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 lvl="0"/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DC627E-BC53-C67E-8CBF-0279C42805D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CH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 lvl="0"/>
            <a:fld id="{A1DA5C5B-AF7A-4C97-95B5-B007751C31DF}" type="slidenum">
              <a:t>‹N°›</a:t>
            </a:fld>
            <a:endParaRPr lang="fr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fr-FR" sz="4400" b="0" i="0" u="none" strike="noStrike" kern="1200" cap="none" spc="0" baseline="0">
          <a:solidFill>
            <a:srgbClr val="000000"/>
          </a:solidFill>
          <a:uFillTx/>
          <a:latin typeface="Calibri Light"/>
          <a:ea typeface=""/>
          <a:cs typeface="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fr-FR" sz="2800" b="0" i="0" u="none" strike="noStrike" kern="1200" cap="none" spc="0" baseline="0">
          <a:solidFill>
            <a:srgbClr val="000000"/>
          </a:solidFill>
          <a:uFillTx/>
          <a:latin typeface="Calibri"/>
          <a:ea typeface=""/>
          <a:cs typeface="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2400" b="0" i="0" u="none" strike="noStrike" kern="1200" cap="none" spc="0" baseline="0">
          <a:solidFill>
            <a:srgbClr val="000000"/>
          </a:solidFill>
          <a:uFillTx/>
          <a:latin typeface="Calibri"/>
          <a:ea typeface=""/>
          <a:cs typeface="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2000" b="0" i="0" u="none" strike="noStrike" kern="1200" cap="none" spc="0" baseline="0">
          <a:solidFill>
            <a:srgbClr val="000000"/>
          </a:solidFill>
          <a:uFillTx/>
          <a:latin typeface="Calibri"/>
          <a:ea typeface=""/>
          <a:cs typeface="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1800" b="0" i="0" u="none" strike="noStrike" kern="1200" cap="none" spc="0" baseline="0">
          <a:solidFill>
            <a:srgbClr val="000000"/>
          </a:solidFill>
          <a:uFillTx/>
          <a:latin typeface="Calibri"/>
          <a:ea typeface=""/>
          <a:cs typeface="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1800" b="0" i="0" u="none" strike="noStrike" kern="1200" cap="none" spc="0" baseline="0">
          <a:solidFill>
            <a:srgbClr val="000000"/>
          </a:solidFill>
          <a:uFillTx/>
          <a:latin typeface="Calibri"/>
          <a:ea typeface=""/>
          <a:cs typeface="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11A759-1324-E5A6-A180-A74C98787848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fr-CH"/>
              <a:t>La Semaine Sainte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ED1C84D-403D-8B16-2A27-09A8F0B5F62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fr-CH"/>
              <a:t>Dessins Maïté Roche et Pierre Boussard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9EF579E-F55D-1DB8-6F0A-E4613D0F7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243" y="315468"/>
            <a:ext cx="8287508" cy="622706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73249EB-2185-D1DA-159E-D69273464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140" y="315468"/>
            <a:ext cx="8363715" cy="622706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5E19D47-EB05-4878-A9F6-885B195C2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47" y="140680"/>
            <a:ext cx="10440902" cy="66294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6193574-9823-F0E2-6238-3FEA02A03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283" y="0"/>
            <a:ext cx="5787438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748684D-4994-8AD5-AD8F-CAF4E6D7B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147" y="0"/>
            <a:ext cx="5173711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A676EDD-0847-D043-8C20-55D22EE01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704" y="37115"/>
            <a:ext cx="5266596" cy="676996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03A6C59-4598-F231-2A66-F8BCD7CAA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586" y="0"/>
            <a:ext cx="8958834" cy="679394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01dfbe3-d0c6-43e7-8493-20cd2e9fe093" xsi:nil="true"/>
    <lcf76f155ced4ddcb4097134ff3c332f xmlns="dfe51bc5-b12e-47ec-92ba-23586800d8d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B33FC193F90A429B3401FED5736446" ma:contentTypeVersion="15" ma:contentTypeDescription="Crée un document." ma:contentTypeScope="" ma:versionID="937ca76eb15ae9c65587778722c5e199">
  <xsd:schema xmlns:xsd="http://www.w3.org/2001/XMLSchema" xmlns:xs="http://www.w3.org/2001/XMLSchema" xmlns:p="http://schemas.microsoft.com/office/2006/metadata/properties" xmlns:ns2="dfe51bc5-b12e-47ec-92ba-23586800d8d1" xmlns:ns3="d01dfbe3-d0c6-43e7-8493-20cd2e9fe093" targetNamespace="http://schemas.microsoft.com/office/2006/metadata/properties" ma:root="true" ma:fieldsID="6380f9dad159ecabbd2d064806c6cca4" ns2:_="" ns3:_="">
    <xsd:import namespace="dfe51bc5-b12e-47ec-92ba-23586800d8d1"/>
    <xsd:import namespace="d01dfbe3-d0c6-43e7-8493-20cd2e9fe0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e51bc5-b12e-47ec-92ba-23586800d8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alises d’images" ma:readOnly="false" ma:fieldId="{5cf76f15-5ced-4ddc-b409-7134ff3c332f}" ma:taxonomyMulti="true" ma:sspId="c8cdb5a1-9716-49d2-9b3e-b9b778aa6d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1dfbe3-d0c6-43e7-8493-20cd2e9fe093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a76d88c-da5b-43f0-bb48-5eeb4e0b776b}" ma:internalName="TaxCatchAll" ma:showField="CatchAllData" ma:web="d01dfbe3-d0c6-43e7-8493-20cd2e9fe0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5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E8F087-3FE0-4F75-95A7-CE75C8906C23}">
  <ds:schemaRefs>
    <ds:schemaRef ds:uri="http://schemas.microsoft.com/office/2006/metadata/properties"/>
    <ds:schemaRef ds:uri="http://schemas.microsoft.com/office/infopath/2007/PartnerControls"/>
    <ds:schemaRef ds:uri="d01dfbe3-d0c6-43e7-8493-20cd2e9fe093"/>
    <ds:schemaRef ds:uri="dfe51bc5-b12e-47ec-92ba-23586800d8d1"/>
  </ds:schemaRefs>
</ds:datastoreItem>
</file>

<file path=customXml/itemProps2.xml><?xml version="1.0" encoding="utf-8"?>
<ds:datastoreItem xmlns:ds="http://schemas.openxmlformats.org/officeDocument/2006/customXml" ds:itemID="{427E7BF7-1AFB-4228-9BD1-B9263FEF5D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e51bc5-b12e-47ec-92ba-23586800d8d1"/>
    <ds:schemaRef ds:uri="d01dfbe3-d0c6-43e7-8493-20cd2e9fe0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73C272D-AFB4-4453-843B-3933D08E38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Microsoft Macintosh PowerPoint</Application>
  <PresentationFormat>Grand écran</PresentationFormat>
  <Paragraphs>2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Thème Office</vt:lpstr>
      <vt:lpstr>La Semaine Sainte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Béatrice Buntschu</dc:creator>
  <cp:lastModifiedBy>sandra deg</cp:lastModifiedBy>
  <cp:revision>1</cp:revision>
  <dcterms:created xsi:type="dcterms:W3CDTF">2015-03-22T13:49:54Z</dcterms:created>
  <dcterms:modified xsi:type="dcterms:W3CDTF">2026-02-24T14:39:45Z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0x0101006CB33FC193F90A429B3401FED5736446</vt:lpwstr>
  </property>
  <property fmtid="{D5CDD505-2E9C-101B-9397-08002B2CF9AE}" pid="3" name="MediaServiceImageTags">
    <vt:lpwstr/>
  </property>
</Properties>
</file>