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9" r:id="rId13"/>
    <p:sldId id="26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3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363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238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924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85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8016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2228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703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5166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8913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514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0578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5850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346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541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4682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2880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87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09C29-0F9B-4B45-84E5-4FE225217B67}" type="datetimeFigureOut">
              <a:rPr lang="fr-CH" smtClean="0"/>
              <a:t>01.10.2020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A9FF-C8E5-421D-B53D-9AEA592587D4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53086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58F024A-5883-443F-B2D2-4E44DCBF5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214438"/>
            <a:ext cx="9001462" cy="2387600"/>
          </a:xfrm>
        </p:spPr>
        <p:txBody>
          <a:bodyPr>
            <a:normAutofit/>
          </a:bodyPr>
          <a:lstStyle/>
          <a:p>
            <a:r>
              <a:rPr lang="fr-CH" sz="7200" dirty="0"/>
              <a:t>Le vitrail du </a:t>
            </a:r>
            <a:br>
              <a:rPr lang="fr-CH" sz="7200" dirty="0"/>
            </a:br>
            <a:r>
              <a:rPr lang="fr-CH" sz="7200" dirty="0"/>
              <a:t>bon samaritain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49FCAAE9-6755-4AE6-B87A-50D1B2D94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558" y="3602038"/>
            <a:ext cx="9001462" cy="1655762"/>
          </a:xfrm>
        </p:spPr>
        <p:txBody>
          <a:bodyPr/>
          <a:lstStyle/>
          <a:p>
            <a:r>
              <a:rPr lang="fr-CH" dirty="0"/>
              <a:t>Cathédrale de Chartres</a:t>
            </a:r>
          </a:p>
          <a:p>
            <a:r>
              <a:rPr lang="fr-CH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68777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fenêtre, vélo&#10;&#10;Description générée avec un niveau de confiance très élevé">
            <a:extLst>
              <a:ext uri="{FF2B5EF4-FFF2-40B4-BE49-F238E27FC236}">
                <a16:creationId xmlns="" xmlns:a16="http://schemas.microsoft.com/office/drawing/2014/main" id="{2CEC72B3-918B-4AFD-AC69-3F548B910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8" r="1" b="17202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14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5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855A6BE8-5171-4986-9ED1-C7C9587735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05" y="643466"/>
            <a:ext cx="4178300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45EE62FC-8C5B-4090-848B-D0720117570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426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20687CB0-93F8-4C7B-9716-17FCDE7E9BA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42678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22DA7BED-7B14-455C-AD9E-D6344606832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4267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DB0AF7ED-A7B2-4159-99B0-138227089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82" r="1" b="7782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7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C746C76-037E-47E5-9DE2-B5DE08133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r="1" b="10958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16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7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8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intérieur&#10;&#10;Description générée avec un niveau de confiance élevé">
            <a:extLst>
              <a:ext uri="{FF2B5EF4-FFF2-40B4-BE49-F238E27FC236}">
                <a16:creationId xmlns="" xmlns:a16="http://schemas.microsoft.com/office/drawing/2014/main" id="{B508EE01-BC60-4511-9077-00FD871E7C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1" r="1" b="6859"/>
          <a:stretch/>
        </p:blipFill>
        <p:spPr>
          <a:xfrm>
            <a:off x="990836" y="559060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B996A54-0CDD-4A46-B3D2-02F43219A7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06F0BB8C-8C08-44AD-9EBB-B43BE66A5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81298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88EFC90-C68E-42D0-AD9D-FAD90D0B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556" y="893324"/>
            <a:ext cx="3584759" cy="5218628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3C8205D2-F83E-4E3A-8ADE-24AA0CC5E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1122001"/>
            <a:ext cx="6566564" cy="47612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" name="Image 9" descr="Une image contenant ciel, arbre, bâtiment, extérieur&#10;&#10;Description générée avec un niveau de confiance très élevé">
            <a:extLst>
              <a:ext uri="{FF2B5EF4-FFF2-40B4-BE49-F238E27FC236}">
                <a16:creationId xmlns="" xmlns:a16="http://schemas.microsoft.com/office/drawing/2014/main" id="{2EF28522-219F-4024-B9BB-FEA555FEE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1122001"/>
            <a:ext cx="6348366" cy="47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8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B72BAE1-687E-4444-8A09-291AB3760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Ces vitraux ont été réalisés pour la plupart entre </a:t>
            </a:r>
            <a:br>
              <a:rPr lang="fr-CH" dirty="0"/>
            </a:br>
            <a:r>
              <a:rPr lang="fr-CH" dirty="0"/>
              <a:t>1205 et 1240</a:t>
            </a:r>
          </a:p>
        </p:txBody>
      </p:sp>
      <p:pic>
        <p:nvPicPr>
          <p:cNvPr id="6" name="Espace réservé pour une image  5" descr="Une image contenant intérieur, mur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AB6AFE7-2C03-4F60-8B20-7FF31E3A42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13139" r="27249" b="8429"/>
          <a:stretch/>
        </p:blipFill>
        <p:spPr>
          <a:xfrm>
            <a:off x="7540283" y="228418"/>
            <a:ext cx="2518118" cy="64678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BFB28158-C30D-4583-8A18-7EE2A9EE6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3527474"/>
          </a:xfrm>
        </p:spPr>
        <p:txBody>
          <a:bodyPr>
            <a:noAutofit/>
          </a:bodyPr>
          <a:lstStyle/>
          <a:p>
            <a:r>
              <a:rPr lang="fr-CH" sz="2800" dirty="0"/>
              <a:t>Les vitraux de la cathédrale Notre-Dame de Chartres sont considérés comme l'un des ensembles les plus complets et les mieux préservés de l'époque médiévale (moyen âge)</a:t>
            </a:r>
          </a:p>
        </p:txBody>
      </p:sp>
    </p:spTree>
    <p:extLst>
      <p:ext uri="{BB962C8B-B14F-4D97-AF65-F5344CB8AC3E}">
        <p14:creationId xmlns:p14="http://schemas.microsoft.com/office/powerpoint/2010/main" val="19304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8B3CF827-C744-42AC-8FFC-A5D0274796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2" r="1" b="10958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F42D5638-7BD0-4475-B7A2-1074A03F1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10" y="643466"/>
            <a:ext cx="7428089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14" name="Date Placeholder 7">
            <a:extLst>
              <a:ext uri="{FF2B5EF4-FFF2-40B4-BE49-F238E27FC236}">
                <a16:creationId xmlns="" xmlns:a16="http://schemas.microsoft.com/office/drawing/2014/main" id="{45EE62FC-8C5B-4090-848B-D0720117570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426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5" name="Footer Placeholder 8">
            <a:extLst>
              <a:ext uri="{FF2B5EF4-FFF2-40B4-BE49-F238E27FC236}">
                <a16:creationId xmlns="" xmlns:a16="http://schemas.microsoft.com/office/drawing/2014/main" id="{20687CB0-93F8-4C7B-9716-17FCDE7E9BA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42678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="" xmlns:a16="http://schemas.microsoft.com/office/drawing/2014/main" id="{22DA7BED-7B14-455C-AD9E-D6344606832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4267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071C07D-9008-4FF7-81DC-A01086580F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7" r="1" b="12433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A2DC3E6B-6AF8-4E06-AA66-AA95CC718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10" y="643466"/>
            <a:ext cx="7428089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45EE62FC-8C5B-4090-848B-D0720117570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426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20687CB0-93F8-4C7B-9716-17FCDE7E9BA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42678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22DA7BED-7B14-455C-AD9E-D6344606832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4267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, très coloré&#10;&#10;Description générée avec un niveau de confiance très élevé">
            <a:extLst>
              <a:ext uri="{FF2B5EF4-FFF2-40B4-BE49-F238E27FC236}">
                <a16:creationId xmlns="" xmlns:a16="http://schemas.microsoft.com/office/drawing/2014/main" id="{72664FB0-336C-4DDD-B359-0C5075B23D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2" r="1" b="14527"/>
          <a:stretch/>
        </p:blipFill>
        <p:spPr>
          <a:xfrm>
            <a:off x="913795" y="643466"/>
            <a:ext cx="1027672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361B0D2F-8F4A-4952-96EC-788C222E4E2D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900AE3E6-505F-44E6-BF17-997A6545697B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00800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843E4075-5CE4-4DD6-963F-505A2588093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0080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enêtre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E5C7C6D9-7CE4-4968-9454-BC7969813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05" y="643466"/>
            <a:ext cx="4178300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45EE62FC-8C5B-4090-848B-D0720117570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78736" y="64426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834CBC-FB27-4E65-8FA7-66FC071C097F}" type="datetime1">
              <a:rPr lang="en-US" smtClean="0"/>
              <a:pPr>
                <a:spcAft>
                  <a:spcPts val="600"/>
                </a:spcAft>
              </a:pPr>
              <a:t>10/1/2020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="" xmlns:a16="http://schemas.microsoft.com/office/drawing/2014/main" id="{20687CB0-93F8-4C7B-9716-17FCDE7E9BA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13794" y="6442678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="" xmlns:a16="http://schemas.microsoft.com/office/drawing/2014/main" id="{22DA7BED-7B14-455C-AD9E-D6344606832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514011" y="6442678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E59737B-AF67-42EE-B20D-05656D79239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4417</TotalTime>
  <Words>99</Words>
  <Application>Microsoft Office PowerPoint</Application>
  <PresentationFormat>Grand écran</PresentationFormat>
  <Paragraphs>38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Rockwell</vt:lpstr>
      <vt:lpstr>Damask</vt:lpstr>
      <vt:lpstr>Le vitrail du  bon samaritain</vt:lpstr>
      <vt:lpstr>Présentation PowerPoint</vt:lpstr>
      <vt:lpstr>Ces vitraux ont été réalisés pour la plupart entre  1205 et 1240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vitrail du  bon samaritain</dc:title>
  <dc:creator>Broillet-Page Lucienne</dc:creator>
  <cp:lastModifiedBy>Béatrice Buntschu</cp:lastModifiedBy>
  <cp:revision>9</cp:revision>
  <dcterms:created xsi:type="dcterms:W3CDTF">2017-10-12T10:44:03Z</dcterms:created>
  <dcterms:modified xsi:type="dcterms:W3CDTF">2020-10-01T09:11:13Z</dcterms:modified>
</cp:coreProperties>
</file>